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Override2.xml" ContentType="application/vnd.openxmlformats-officedocument.themeOverrid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Override4.xml" ContentType="application/vnd.openxmlformats-officedocument.themeOverride+xml"/>
  <Override PartName="/ppt/theme/theme7.xml" ContentType="application/vnd.openxmlformats-officedocument.theme+xml"/>
  <Override PartName="/ppt/theme/theme8.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9.xml" ContentType="application/vnd.openxmlformats-officedocument.themeOverride+xml"/>
  <Override PartName="/ppt/notesSlides/notesSlide4.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5.xml" ContentType="application/vnd.openxmlformats-officedocument.presentationml.notesSlide+xml"/>
  <Override PartName="/ppt/theme/themeOverride12.xml" ContentType="application/vnd.openxmlformats-officedocument.themeOverride+xml"/>
  <Override PartName="/ppt/notesSlides/notesSlide6.xml" ContentType="application/vnd.openxmlformats-officedocument.presentationml.notesSlide+xml"/>
  <Override PartName="/ppt/theme/themeOverride13.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3" r:id="rId2"/>
    <p:sldMasterId id="2147483858" r:id="rId3"/>
    <p:sldMasterId id="2147483872" r:id="rId4"/>
    <p:sldMasterId id="2147483889" r:id="rId5"/>
    <p:sldMasterId id="2147483907" r:id="rId6"/>
  </p:sldMasterIdLst>
  <p:notesMasterIdLst>
    <p:notesMasterId r:id="rId61"/>
  </p:notesMasterIdLst>
  <p:handoutMasterIdLst>
    <p:handoutMasterId r:id="rId62"/>
  </p:handoutMasterIdLst>
  <p:sldIdLst>
    <p:sldId id="1291" r:id="rId7"/>
    <p:sldId id="1478" r:id="rId8"/>
    <p:sldId id="267" r:id="rId9"/>
    <p:sldId id="269" r:id="rId10"/>
    <p:sldId id="1278" r:id="rId11"/>
    <p:sldId id="1472" r:id="rId12"/>
    <p:sldId id="1479" r:id="rId13"/>
    <p:sldId id="1279" r:id="rId14"/>
    <p:sldId id="1430" r:id="rId15"/>
    <p:sldId id="299" r:id="rId16"/>
    <p:sldId id="1292" r:id="rId17"/>
    <p:sldId id="1476" r:id="rId18"/>
    <p:sldId id="1454" r:id="rId19"/>
    <p:sldId id="1293" r:id="rId20"/>
    <p:sldId id="1294" r:id="rId21"/>
    <p:sldId id="1477" r:id="rId22"/>
    <p:sldId id="1270" r:id="rId23"/>
    <p:sldId id="1446" r:id="rId24"/>
    <p:sldId id="1418" r:id="rId25"/>
    <p:sldId id="268" r:id="rId26"/>
    <p:sldId id="1380" r:id="rId27"/>
    <p:sldId id="1296" r:id="rId28"/>
    <p:sldId id="1320" r:id="rId29"/>
    <p:sldId id="1321" r:id="rId30"/>
    <p:sldId id="1386" r:id="rId31"/>
    <p:sldId id="1390" r:id="rId32"/>
    <p:sldId id="1297" r:id="rId33"/>
    <p:sldId id="1397" r:id="rId34"/>
    <p:sldId id="1445" r:id="rId35"/>
    <p:sldId id="1471" r:id="rId36"/>
    <p:sldId id="1464" r:id="rId37"/>
    <p:sldId id="1329" r:id="rId38"/>
    <p:sldId id="1307" r:id="rId39"/>
    <p:sldId id="1308" r:id="rId40"/>
    <p:sldId id="1309" r:id="rId41"/>
    <p:sldId id="1325" r:id="rId42"/>
    <p:sldId id="1324" r:id="rId43"/>
    <p:sldId id="1311" r:id="rId44"/>
    <p:sldId id="1310" r:id="rId45"/>
    <p:sldId id="1326" r:id="rId46"/>
    <p:sldId id="1332" r:id="rId47"/>
    <p:sldId id="1331" r:id="rId48"/>
    <p:sldId id="1336" r:id="rId49"/>
    <p:sldId id="1468" r:id="rId50"/>
    <p:sldId id="333" r:id="rId51"/>
    <p:sldId id="340" r:id="rId52"/>
    <p:sldId id="339" r:id="rId53"/>
    <p:sldId id="342" r:id="rId54"/>
    <p:sldId id="1466" r:id="rId55"/>
    <p:sldId id="1322" r:id="rId56"/>
    <p:sldId id="1323" r:id="rId57"/>
    <p:sldId id="1474" r:id="rId58"/>
    <p:sldId id="1301" r:id="rId59"/>
    <p:sldId id="337" r:id="rId6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00"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B282"/>
    <a:srgbClr val="E19F20"/>
    <a:srgbClr val="005E9F"/>
    <a:srgbClr val="009ED4"/>
    <a:srgbClr val="41A7DF"/>
    <a:srgbClr val="60A6E7"/>
    <a:srgbClr val="F2F2F2"/>
    <a:srgbClr val="BD9355"/>
    <a:srgbClr val="BDA5AD"/>
    <a:srgbClr val="FAE9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6" autoAdjust="0"/>
    <p:restoredTop sz="88960" autoAdjust="0"/>
  </p:normalViewPr>
  <p:slideViewPr>
    <p:cSldViewPr snapToGrid="0">
      <p:cViewPr varScale="1">
        <p:scale>
          <a:sx n="75" d="100"/>
          <a:sy n="75" d="100"/>
        </p:scale>
        <p:origin x="784" y="56"/>
      </p:cViewPr>
      <p:guideLst>
        <p:guide orient="horz" pos="2500"/>
        <p:guide pos="295"/>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96" d="100"/>
          <a:sy n="96" d="100"/>
        </p:scale>
        <p:origin x="278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A4749F-79C4-4D7C-9ACE-A61AB6801614}" type="datetimeFigureOut">
              <a:rPr lang="fr-FR" smtClean="0"/>
              <a:t>05/04/2025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3EA02A-D4AB-4CC5-81AA-F10EC180707A}" type="slidenum">
              <a:rPr lang="fr-FR" smtClean="0"/>
              <a:t>‹N°›</a:t>
            </a:fld>
            <a:endParaRPr lang="fr-FR"/>
          </a:p>
        </p:txBody>
      </p:sp>
    </p:spTree>
    <p:extLst>
      <p:ext uri="{BB962C8B-B14F-4D97-AF65-F5344CB8AC3E}">
        <p14:creationId xmlns:p14="http://schemas.microsoft.com/office/powerpoint/2010/main" val="1475133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0846B-10B3-4342-8A55-BF4C05F187D5}" type="datetimeFigureOut">
              <a:rPr lang="fr-FR" smtClean="0"/>
              <a:t>05/04/2025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8A1B8-51F5-44BF-BDBF-D31D2EF9CB6D}" type="slidenum">
              <a:rPr lang="fr-FR" smtClean="0"/>
              <a:t>‹N°›</a:t>
            </a:fld>
            <a:endParaRPr lang="fr-FR"/>
          </a:p>
        </p:txBody>
      </p:sp>
    </p:spTree>
    <p:extLst>
      <p:ext uri="{BB962C8B-B14F-4D97-AF65-F5344CB8AC3E}">
        <p14:creationId xmlns:p14="http://schemas.microsoft.com/office/powerpoint/2010/main" val="251398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438A1B8-51F5-44BF-BDBF-D31D2EF9CB6D}" type="slidenum">
              <a:rPr lang="fr-FR" smtClean="0"/>
              <a:t>27</a:t>
            </a:fld>
            <a:endParaRPr lang="fr-FR"/>
          </a:p>
        </p:txBody>
      </p:sp>
    </p:spTree>
    <p:extLst>
      <p:ext uri="{BB962C8B-B14F-4D97-AF65-F5344CB8AC3E}">
        <p14:creationId xmlns:p14="http://schemas.microsoft.com/office/powerpoint/2010/main" val="1564908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438A1B8-51F5-44BF-BDBF-D31D2EF9CB6D}" type="slidenum">
              <a:rPr lang="fr-FR" smtClean="0"/>
              <a:t>28</a:t>
            </a:fld>
            <a:endParaRPr lang="fr-FR"/>
          </a:p>
        </p:txBody>
      </p:sp>
    </p:spTree>
    <p:extLst>
      <p:ext uri="{BB962C8B-B14F-4D97-AF65-F5344CB8AC3E}">
        <p14:creationId xmlns:p14="http://schemas.microsoft.com/office/powerpoint/2010/main" val="2017688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438A1B8-51F5-44BF-BDBF-D31D2EF9CB6D}" type="slidenum">
              <a:rPr lang="fr-FR" smtClean="0"/>
              <a:t>29</a:t>
            </a:fld>
            <a:endParaRPr lang="fr-FR"/>
          </a:p>
        </p:txBody>
      </p:sp>
    </p:spTree>
    <p:extLst>
      <p:ext uri="{BB962C8B-B14F-4D97-AF65-F5344CB8AC3E}">
        <p14:creationId xmlns:p14="http://schemas.microsoft.com/office/powerpoint/2010/main" val="383803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012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585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51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6.xml"/><Relationship Id="rId1" Type="http://schemas.openxmlformats.org/officeDocument/2006/relationships/themeOverride" Target="../theme/themeOverride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Masque Logo OIEau TITRE - ss TITRE">
    <p:spTree>
      <p:nvGrpSpPr>
        <p:cNvPr id="1" name=""/>
        <p:cNvGrpSpPr/>
        <p:nvPr/>
      </p:nvGrpSpPr>
      <p:grpSpPr>
        <a:xfrm>
          <a:off x="0" y="0"/>
          <a:ext cx="0" cy="0"/>
          <a:chOff x="0" y="0"/>
          <a:chExt cx="0" cy="0"/>
        </a:xfrm>
      </p:grpSpPr>
      <p:sp>
        <p:nvSpPr>
          <p:cNvPr id="8" name="Texte du titre"/>
          <p:cNvSpPr txBox="1">
            <a:spLocks noGrp="1"/>
          </p:cNvSpPr>
          <p:nvPr>
            <p:ph type="title" hasCustomPrompt="1"/>
          </p:nvPr>
        </p:nvSpPr>
        <p:spPr>
          <a:xfrm>
            <a:off x="0" y="3424197"/>
            <a:ext cx="9210261" cy="1594688"/>
          </a:xfrm>
          <a:prstGeom prst="rect">
            <a:avLst/>
          </a:prstGeom>
        </p:spPr>
        <p:txBody>
          <a:bodyPr anchor="b">
            <a:normAutofit/>
          </a:bodyPr>
          <a:lstStyle>
            <a:lvl1pPr>
              <a:defRPr sz="3516" b="1">
                <a:solidFill>
                  <a:schemeClr val="bg1"/>
                </a:solidFill>
                <a:latin typeface="Helvetica" panose="020B0500000000000000" pitchFamily="34" charset="0"/>
                <a:ea typeface="Segoe UI Black" panose="020B0A02040204020203" pitchFamily="34" charset="0"/>
                <a:cs typeface="Helvetica" panose="020B0500000000000000" pitchFamily="34" charset="0"/>
              </a:defRPr>
            </a:lvl1pPr>
          </a:lstStyle>
          <a:p>
            <a:pPr>
              <a:defRPr sz="5000" b="0">
                <a:solidFill>
                  <a:srgbClr val="FFFFFF"/>
                </a:solidFill>
                <a:latin typeface="Ubuntu Bold"/>
                <a:ea typeface="Ubuntu Bold"/>
                <a:cs typeface="Ubuntu Bold"/>
                <a:sym typeface="Ubuntu Bold"/>
              </a:defRPr>
            </a:pPr>
            <a:r>
              <a:rPr lang="fr-FR" dirty="0"/>
              <a:t>TITRE COMPLET </a:t>
            </a:r>
            <a:br>
              <a:rPr lang="fr-FR" dirty="0"/>
            </a:br>
            <a:r>
              <a:rPr lang="fr-FR" dirty="0"/>
              <a:t>DU DOCUMENT SUR </a:t>
            </a:r>
            <a:br>
              <a:rPr lang="fr-FR" dirty="0"/>
            </a:br>
            <a:r>
              <a:rPr lang="fr-FR" dirty="0"/>
              <a:t>DEUX OU TROIS LIGNES</a:t>
            </a:r>
          </a:p>
        </p:txBody>
      </p:sp>
      <p:sp>
        <p:nvSpPr>
          <p:cNvPr id="10" name="Ligne"/>
          <p:cNvSpPr/>
          <p:nvPr/>
        </p:nvSpPr>
        <p:spPr>
          <a:xfrm>
            <a:off x="2533802" y="6206133"/>
            <a:ext cx="4076399" cy="0"/>
          </a:xfrm>
          <a:prstGeom prst="line">
            <a:avLst/>
          </a:prstGeom>
          <a:ln w="25400">
            <a:solidFill>
              <a:srgbClr val="FFFFFF"/>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latin typeface="Helvetica" panose="020B0500000000000000" pitchFamily="34" charset="0"/>
            </a:endParaRPr>
          </a:p>
        </p:txBody>
      </p:sp>
      <p:sp>
        <p:nvSpPr>
          <p:cNvPr id="11" name="Espace réservé du texte 2"/>
          <p:cNvSpPr>
            <a:spLocks noGrp="1"/>
          </p:cNvSpPr>
          <p:nvPr>
            <p:ph type="body" sz="quarter" idx="10" hasCustomPrompt="1"/>
          </p:nvPr>
        </p:nvSpPr>
        <p:spPr>
          <a:xfrm>
            <a:off x="2293085" y="5715003"/>
            <a:ext cx="4557833" cy="428625"/>
          </a:xfrm>
          <a:prstGeom prst="rect">
            <a:avLst/>
          </a:prstGeom>
        </p:spPr>
        <p:txBody>
          <a:bodyPr vert="horz">
            <a:noAutofit/>
          </a:bodyPr>
          <a:lstStyle>
            <a:lvl1pPr marL="0" indent="0" algn="ctr">
              <a:buNone/>
              <a:defRPr kumimoji="0" lang="fr-FR" sz="2320" b="0" i="0" u="none" strike="noStrike"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buNone/>
              <a:defRPr/>
            </a:lvl2pPr>
            <a:lvl3pPr marL="625072" indent="0">
              <a:buNone/>
              <a:defRPr/>
            </a:lvl3pPr>
            <a:lvl4pPr marL="937607" indent="0">
              <a:buNone/>
              <a:defRPr/>
            </a:lvl4pPr>
            <a:lvl5pPr marL="1250143" indent="0">
              <a:buNone/>
              <a:defRPr/>
            </a:lvl5pPr>
          </a:lstStyle>
          <a:p>
            <a:pPr lvl="0"/>
            <a:r>
              <a:rPr lang="fr-FR" dirty="0"/>
              <a:t>Sous-titre 1 de la présentation</a:t>
            </a:r>
          </a:p>
        </p:txBody>
      </p:sp>
      <p:sp>
        <p:nvSpPr>
          <p:cNvPr id="12" name="Espace réservé du texte 9"/>
          <p:cNvSpPr>
            <a:spLocks noGrp="1"/>
          </p:cNvSpPr>
          <p:nvPr>
            <p:ph type="body" sz="quarter" idx="11" hasCustomPrompt="1"/>
          </p:nvPr>
        </p:nvSpPr>
        <p:spPr>
          <a:xfrm>
            <a:off x="3707495" y="6247436"/>
            <a:ext cx="1729011" cy="315887"/>
          </a:xfrm>
          <a:prstGeom prst="rect">
            <a:avLst/>
          </a:prstGeom>
        </p:spPr>
        <p:txBody>
          <a:bodyPr vert="horz">
            <a:noAutofit/>
          </a:bodyPr>
          <a:lstStyle>
            <a:lvl1pPr marL="0" marR="0" indent="0" algn="ctr" defTabSz="410760" rtl="0" fontAlgn="auto" latinLnBrk="0" hangingPunct="0">
              <a:lnSpc>
                <a:spcPct val="100000"/>
              </a:lnSpc>
              <a:spcBef>
                <a:spcPts val="0"/>
              </a:spcBef>
              <a:spcAft>
                <a:spcPts val="0"/>
              </a:spcAft>
              <a:buClrTx/>
              <a:buSzTx/>
              <a:buFontTx/>
              <a:buNone/>
              <a:tabLst/>
              <a:defRPr kumimoji="0" lang="fr-FR" sz="1759" b="0" i="1" u="none" strike="noStrike"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buNone/>
              <a:defRPr/>
            </a:lvl2pPr>
            <a:lvl3pPr marL="625072" indent="0">
              <a:buNone/>
              <a:defRPr/>
            </a:lvl3pPr>
            <a:lvl4pPr marL="937607" indent="0">
              <a:buNone/>
              <a:defRPr/>
            </a:lvl4pPr>
            <a:lvl5pPr marL="1250143" indent="0">
              <a:buNone/>
              <a:defRPr/>
            </a:lvl5pPr>
          </a:lstStyle>
          <a:p>
            <a:pPr lvl="0"/>
            <a:r>
              <a:rPr lang="fr-FR" dirty="0"/>
              <a:t>Sous titre 2</a:t>
            </a:r>
          </a:p>
        </p:txBody>
      </p:sp>
    </p:spTree>
    <p:extLst>
      <p:ext uri="{BB962C8B-B14F-4D97-AF65-F5344CB8AC3E}">
        <p14:creationId xmlns:p14="http://schemas.microsoft.com/office/powerpoint/2010/main" val="3121967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Masque Foncé - TXT">
    <p:spTree>
      <p:nvGrpSpPr>
        <p:cNvPr id="1" name=""/>
        <p:cNvGrpSpPr/>
        <p:nvPr/>
      </p:nvGrpSpPr>
      <p:grpSpPr>
        <a:xfrm>
          <a:off x="0" y="0"/>
          <a:ext cx="0" cy="0"/>
          <a:chOff x="0" y="0"/>
          <a:chExt cx="0" cy="0"/>
        </a:xfrm>
      </p:grpSpPr>
      <p:sp>
        <p:nvSpPr>
          <p:cNvPr id="3" name="Texte niveau 1…"/>
          <p:cNvSpPr txBox="1">
            <a:spLocks noGrp="1"/>
          </p:cNvSpPr>
          <p:nvPr>
            <p:ph type="body" idx="1"/>
          </p:nvPr>
        </p:nvSpPr>
        <p:spPr>
          <a:xfrm>
            <a:off x="669728" y="1455103"/>
            <a:ext cx="7804547" cy="4786748"/>
          </a:xfrm>
          <a:prstGeom prst="rect">
            <a:avLst/>
          </a:prstGeom>
          <a:ln w="12700">
            <a:miter lim="400000"/>
          </a:ln>
        </p:spPr>
        <p:txBody>
          <a:bodyPr lIns="50800" tIns="50800" rIns="50800" bIns="50800" anchor="t" anchorCtr="0">
            <a:normAutofit/>
          </a:bodyPr>
          <a:lstStyle>
            <a:lvl1pPr marL="321465" indent="-321465" algn="l" defTabSz="321465" rtl="0" eaLnBrk="1" latinLnBrk="0" hangingPunct="1">
              <a:spcBef>
                <a:spcPct val="20000"/>
              </a:spcBef>
              <a:buClr>
                <a:srgbClr val="0B3470"/>
              </a:buClr>
              <a:buSzPct val="100000"/>
              <a:buFont typeface="Wingdings" charset="2"/>
              <a:buChar char="§"/>
              <a:defRPr sz="2251" b="1" dirty="0">
                <a:solidFill>
                  <a:srgbClr val="0B3470"/>
                </a:solidFill>
                <a:latin typeface="Helvetica" panose="020B0500000000000000" pitchFamily="34" charset="0"/>
                <a:cs typeface="Adobe Devanagari" panose="02040503050201020203" pitchFamily="18" charset="0"/>
              </a:defRPr>
            </a:lvl1pPr>
            <a:lvl2pPr marL="313653" indent="0">
              <a:spcBef>
                <a:spcPts val="1687"/>
              </a:spcBef>
              <a:buClr>
                <a:srgbClr val="0B3470"/>
              </a:buClr>
              <a:buFont typeface="Arial"/>
              <a:buChar char="•"/>
              <a:defRPr sz="1687" b="0" i="0" u="none" strike="noStrike" cap="none" spc="0" baseline="0" dirty="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spcBef>
                <a:spcPts val="1687"/>
              </a:spcBef>
              <a:defRPr sz="1265" dirty="0">
                <a:solidFill>
                  <a:srgbClr val="018B77"/>
                </a:solidFill>
                <a:latin typeface="Helvetica" panose="020B0500000000000000" pitchFamily="34" charset="0"/>
                <a:cs typeface="Adobe Devanagari" panose="02040503050201020203" pitchFamily="18" charset="0"/>
              </a:defRPr>
            </a:lvl3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Tree>
    <p:extLst>
      <p:ext uri="{BB962C8B-B14F-4D97-AF65-F5344CB8AC3E}">
        <p14:creationId xmlns:p14="http://schemas.microsoft.com/office/powerpoint/2010/main" val="141950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Masque Foncé - TITRE et DEUX CONTENUS">
    <p:bg>
      <p:bgPr>
        <a:solidFill>
          <a:schemeClr val="bg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648" y="1600652"/>
            <a:ext cx="4060776" cy="4525119"/>
          </a:xfrm>
          <a:prstGeom prst="rect">
            <a:avLst/>
          </a:prstGeom>
        </p:spPr>
        <p:txBody>
          <a:bodyPr/>
          <a:lstStyle>
            <a:lvl1pPr marL="241099" indent="-241099">
              <a:defRPr lang="fr-FR" sz="2251" b="1" kern="1200" dirty="0" smtClean="0">
                <a:solidFill>
                  <a:srgbClr val="0B3470"/>
                </a:solidFill>
                <a:latin typeface="Helvetica" panose="020B0500000000000000" pitchFamily="34" charset="0"/>
                <a:ea typeface="+mn-ea"/>
                <a:cs typeface="Adobe Devanagari" panose="02040503050201020203" pitchFamily="18" charset="0"/>
              </a:defRPr>
            </a:lvl1pPr>
            <a:lvl2pPr>
              <a:buClr>
                <a:srgbClr val="0B3470"/>
              </a:buClr>
              <a:buFont typeface="Arial"/>
              <a:buChar char="•"/>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265"/>
            </a:lvl4pPr>
            <a:lvl5pPr>
              <a:defRPr sz="1265"/>
            </a:lvl5pPr>
            <a:lvl6pPr>
              <a:defRPr sz="1265"/>
            </a:lvl6pPr>
            <a:lvl7pPr>
              <a:defRPr sz="1265"/>
            </a:lvl7pPr>
            <a:lvl8pPr>
              <a:defRPr sz="1265"/>
            </a:lvl8pPr>
            <a:lvl9pPr>
              <a:defRPr sz="126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4" name="Espace réservé du contenu 3"/>
          <p:cNvSpPr>
            <a:spLocks noGrp="1"/>
          </p:cNvSpPr>
          <p:nvPr>
            <p:ph sz="half" idx="2"/>
          </p:nvPr>
        </p:nvSpPr>
        <p:spPr>
          <a:xfrm>
            <a:off x="4625579" y="1600652"/>
            <a:ext cx="4060776" cy="4525119"/>
          </a:xfrm>
          <a:prstGeom prst="rect">
            <a:avLst/>
          </a:prstGeom>
        </p:spPr>
        <p:txBody>
          <a:bodyPr/>
          <a:lstStyle>
            <a:lvl1pPr marL="321465" indent="-321465" algn="l" defTabSz="321465" rtl="0" eaLnBrk="1" latinLnBrk="0" hangingPunct="1">
              <a:spcBef>
                <a:spcPct val="20000"/>
              </a:spcBef>
              <a:buClr>
                <a:srgbClr val="0B3470"/>
              </a:buClr>
              <a:buSzPct val="100000"/>
              <a:buFont typeface="Wingdings" charset="2"/>
              <a:buChar char="§"/>
              <a:defRPr lang="fr-FR" sz="2251" b="1" kern="1200" dirty="0" smtClean="0">
                <a:solidFill>
                  <a:srgbClr val="0B3470"/>
                </a:solidFill>
                <a:latin typeface="Helvetica" panose="020B0500000000000000" pitchFamily="34" charset="0"/>
                <a:ea typeface="+mn-ea"/>
                <a:cs typeface="Adobe Devanagari" panose="02040503050201020203" pitchFamily="18" charset="0"/>
              </a:defRPr>
            </a:lvl1pPr>
            <a:lvl2pPr marL="594934" marR="0" indent="-281282" algn="l" defTabSz="410760" rtl="0" eaLnBrk="1" latinLnBrk="0" hangingPunct="1">
              <a:lnSpc>
                <a:spcPct val="100000"/>
              </a:lnSpc>
              <a:spcBef>
                <a:spcPts val="1265"/>
              </a:spcBef>
              <a:spcAft>
                <a:spcPts val="0"/>
              </a:spcAft>
              <a:buClr>
                <a:srgbClr val="0B3470"/>
              </a:buClr>
              <a:buSzPct val="100000"/>
              <a:buFont typeface="Arial"/>
              <a:buChar char="•"/>
              <a:tabLst/>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marL="818174" indent="-247796" algn="l" defTabSz="187522" rtl="0" eaLnBrk="1" latinLnBrk="0" hangingPunct="1">
              <a:spcBef>
                <a:spcPts val="1265"/>
              </a:spcBef>
              <a:buClr>
                <a:srgbClr val="018B77"/>
              </a:buClr>
              <a:buSzPct val="100000"/>
              <a:buFont typeface="Wingdings" charset="2"/>
              <a:buChar cha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265"/>
            </a:lvl4pPr>
            <a:lvl5pPr>
              <a:defRPr sz="1265"/>
            </a:lvl5pPr>
            <a:lvl6pPr>
              <a:defRPr sz="1265"/>
            </a:lvl6pPr>
            <a:lvl7pPr>
              <a:defRPr sz="1265"/>
            </a:lvl7pPr>
            <a:lvl8pPr>
              <a:defRPr sz="1265"/>
            </a:lvl8pPr>
            <a:lvl9pPr>
              <a:defRPr sz="126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9" name="Espace réservé du texte 9"/>
          <p:cNvSpPr>
            <a:spLocks noGrp="1"/>
          </p:cNvSpPr>
          <p:nvPr>
            <p:ph type="body" sz="quarter" idx="10" hasCustomPrompt="1"/>
          </p:nvPr>
        </p:nvSpPr>
        <p:spPr>
          <a:xfrm>
            <a:off x="1" y="458204"/>
            <a:ext cx="4729805" cy="564486"/>
          </a:xfrm>
          <a:prstGeom prst="rect">
            <a:avLst/>
          </a:prstGeom>
          <a:blipFill>
            <a:blip r:embed="rId3"/>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417970985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Masque Foncé -TITRE et 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648" y="1534796"/>
            <a:ext cx="4039568" cy="639589"/>
          </a:xfrm>
          <a:prstGeom prst="rect">
            <a:avLst/>
          </a:prstGeom>
        </p:spPr>
        <p:txBody>
          <a:bodyPr anchor="b">
            <a:normAutofit/>
          </a:bodyPr>
          <a:lstStyle>
            <a:lvl1pPr marL="0" indent="0">
              <a:buNone/>
              <a:defRPr lang="fr-FR" sz="1687" b="1" i="0" u="none" strike="noStrike" cap="none" spc="0" baseline="0" dirty="0" smtClean="0">
                <a:solidFill>
                  <a:srgbClr val="000000"/>
                </a:solidFill>
                <a:uFillTx/>
                <a:latin typeface="Helvetica" panose="020B0500000000000000" pitchFamily="34" charset="0"/>
                <a:ea typeface="Helvetica" panose="020B0500000000000000" pitchFamily="34" charset="0"/>
                <a:cs typeface="Helvetica" panose="020B0500000000000000" pitchFamily="34" charset="0"/>
                <a:sym typeface="Helvetica Neue"/>
              </a:defRPr>
            </a:lvl1pPr>
            <a:lvl2pPr marL="321465" indent="0">
              <a:buNone/>
              <a:defRPr sz="1407" b="1"/>
            </a:lvl2pPr>
            <a:lvl3pPr marL="642931" indent="0">
              <a:buNone/>
              <a:defRPr sz="1265" b="1"/>
            </a:lvl3pPr>
            <a:lvl4pPr marL="964396" indent="0">
              <a:buNone/>
              <a:defRPr sz="1125" b="1"/>
            </a:lvl4pPr>
            <a:lvl5pPr marL="1285863" indent="0">
              <a:buNone/>
              <a:defRPr sz="1125" b="1"/>
            </a:lvl5pPr>
            <a:lvl6pPr marL="1607326" indent="0">
              <a:buNone/>
              <a:defRPr sz="1125" b="1"/>
            </a:lvl6pPr>
            <a:lvl7pPr marL="1928792" indent="0">
              <a:buNone/>
              <a:defRPr sz="1125" b="1"/>
            </a:lvl7pPr>
            <a:lvl8pPr marL="2250258" indent="0">
              <a:buNone/>
              <a:defRPr sz="1125" b="1"/>
            </a:lvl8pPr>
            <a:lvl9pPr marL="2571722" indent="0">
              <a:buNone/>
              <a:defRPr sz="1125" b="1"/>
            </a:lvl9pPr>
          </a:lstStyle>
          <a:p>
            <a:pPr marL="0" marR="0" lvl="0" indent="0" algn="l" defTabSz="410760" rtl="0" latinLnBrk="0">
              <a:lnSpc>
                <a:spcPct val="100000"/>
              </a:lnSpc>
              <a:spcBef>
                <a:spcPts val="2953"/>
              </a:spcBef>
              <a:spcAft>
                <a:spcPts val="0"/>
              </a:spcAft>
              <a:buClr>
                <a:srgbClr val="000000"/>
              </a:buClr>
              <a:buSzPct val="145000"/>
              <a:buFont typeface="Times"/>
              <a:buNone/>
              <a:tabLst/>
            </a:pPr>
            <a:r>
              <a:rPr lang="fr-FR"/>
              <a:t>Modifiez les styles du texte du masque</a:t>
            </a:r>
          </a:p>
        </p:txBody>
      </p:sp>
      <p:sp>
        <p:nvSpPr>
          <p:cNvPr id="4" name="Espace réservé du contenu 3"/>
          <p:cNvSpPr>
            <a:spLocks noGrp="1"/>
          </p:cNvSpPr>
          <p:nvPr>
            <p:ph sz="half" idx="2"/>
          </p:nvPr>
        </p:nvSpPr>
        <p:spPr>
          <a:xfrm>
            <a:off x="457648" y="2174382"/>
            <a:ext cx="4039568" cy="3951387"/>
          </a:xfrm>
          <a:prstGeom prst="rect">
            <a:avLst/>
          </a:prstGeom>
        </p:spPr>
        <p:txBody>
          <a:bodyPr/>
          <a:lstStyle>
            <a:lvl1pPr marL="321465" indent="-321465" algn="l" defTabSz="321465" rtl="0" eaLnBrk="1" latinLnBrk="0" hangingPunct="1">
              <a:spcBef>
                <a:spcPct val="20000"/>
              </a:spcBef>
              <a:buClr>
                <a:srgbClr val="0B3470"/>
              </a:buClr>
              <a:buSzPct val="100000"/>
              <a:buFont typeface="Wingdings" charset="2"/>
              <a:buChar char="§"/>
              <a:defRPr lang="fr-FR" sz="1687" b="1" kern="1200" dirty="0" smtClean="0">
                <a:solidFill>
                  <a:srgbClr val="0B3470"/>
                </a:solidFill>
                <a:latin typeface="Helvetica" panose="020B0500000000000000" pitchFamily="34" charset="0"/>
                <a:ea typeface="+mn-ea"/>
                <a:cs typeface="Adobe Devanagari" panose="02040503050201020203" pitchFamily="18" charset="0"/>
              </a:defRPr>
            </a:lvl1pPr>
            <a:lvl2pPr>
              <a:buClr>
                <a:srgbClr val="0B3470"/>
              </a:buClr>
              <a:buFont typeface="Arial"/>
              <a:buChar char="•"/>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125"/>
            </a:lvl4pPr>
            <a:lvl5pPr>
              <a:defRPr sz="1125"/>
            </a:lvl5pPr>
            <a:lvl6pPr>
              <a:defRPr sz="1125"/>
            </a:lvl6pPr>
            <a:lvl7pPr>
              <a:defRPr sz="1125"/>
            </a:lvl7pPr>
            <a:lvl8pPr>
              <a:defRPr sz="1125"/>
            </a:lvl8pPr>
            <a:lvl9pPr>
              <a:defRPr sz="112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5" name="Espace réservé du texte 4"/>
          <p:cNvSpPr>
            <a:spLocks noGrp="1"/>
          </p:cNvSpPr>
          <p:nvPr>
            <p:ph type="body" sz="quarter" idx="3"/>
          </p:nvPr>
        </p:nvSpPr>
        <p:spPr>
          <a:xfrm>
            <a:off x="4644556" y="1534796"/>
            <a:ext cx="4041800" cy="639589"/>
          </a:xfrm>
          <a:prstGeom prst="rect">
            <a:avLst/>
          </a:prstGeom>
        </p:spPr>
        <p:txBody>
          <a:bodyPr anchor="b">
            <a:normAutofit/>
          </a:bodyPr>
          <a:lstStyle>
            <a:lvl1pPr marL="0" indent="0">
              <a:buNone/>
              <a:defRPr lang="fr-FR" sz="1687" b="1" i="0" u="none" strike="noStrike" kern="1200" cap="none" spc="0" baseline="0" dirty="0" smtClean="0">
                <a:solidFill>
                  <a:srgbClr val="000000"/>
                </a:solidFill>
                <a:uFillTx/>
                <a:latin typeface="Helvetica" panose="020B0500000000000000" pitchFamily="34" charset="0"/>
                <a:ea typeface="Helvetica" panose="020B0500000000000000" pitchFamily="34" charset="0"/>
                <a:cs typeface="Helvetica" panose="020B0500000000000000" pitchFamily="34" charset="0"/>
                <a:sym typeface="Helvetica Neue"/>
              </a:defRPr>
            </a:lvl1pPr>
            <a:lvl2pPr marL="321465" indent="0">
              <a:buNone/>
              <a:defRPr sz="1407" b="1"/>
            </a:lvl2pPr>
            <a:lvl3pPr marL="642931" indent="0">
              <a:buNone/>
              <a:defRPr sz="1265" b="1"/>
            </a:lvl3pPr>
            <a:lvl4pPr marL="964396" indent="0">
              <a:buNone/>
              <a:defRPr sz="1125" b="1"/>
            </a:lvl4pPr>
            <a:lvl5pPr marL="1285863" indent="0">
              <a:buNone/>
              <a:defRPr sz="1125" b="1"/>
            </a:lvl5pPr>
            <a:lvl6pPr marL="1607326" indent="0">
              <a:buNone/>
              <a:defRPr sz="1125" b="1"/>
            </a:lvl6pPr>
            <a:lvl7pPr marL="1928792" indent="0">
              <a:buNone/>
              <a:defRPr sz="1125" b="1"/>
            </a:lvl7pPr>
            <a:lvl8pPr marL="2250258" indent="0">
              <a:buNone/>
              <a:defRPr sz="1125" b="1"/>
            </a:lvl8pPr>
            <a:lvl9pPr marL="2571722" indent="0">
              <a:buNone/>
              <a:defRPr sz="1125" b="1"/>
            </a:lvl9pPr>
          </a:lstStyle>
          <a:p>
            <a:pPr marL="0" marR="0" lvl="0" indent="0" algn="l" defTabSz="410760" rtl="0" eaLnBrk="1" latinLnBrk="0" hangingPunct="1">
              <a:lnSpc>
                <a:spcPct val="100000"/>
              </a:lnSpc>
              <a:spcBef>
                <a:spcPts val="2953"/>
              </a:spcBef>
              <a:spcAft>
                <a:spcPts val="0"/>
              </a:spcAft>
              <a:buClr>
                <a:srgbClr val="000000"/>
              </a:buClr>
              <a:buSzPct val="145000"/>
              <a:buFont typeface="Times"/>
              <a:buNone/>
              <a:tabLst/>
            </a:pPr>
            <a:r>
              <a:rPr lang="fr-FR"/>
              <a:t>Modifiez les styles du texte du masque</a:t>
            </a:r>
          </a:p>
        </p:txBody>
      </p:sp>
      <p:sp>
        <p:nvSpPr>
          <p:cNvPr id="6" name="Espace réservé du contenu 5"/>
          <p:cNvSpPr>
            <a:spLocks noGrp="1"/>
          </p:cNvSpPr>
          <p:nvPr>
            <p:ph sz="quarter" idx="4"/>
          </p:nvPr>
        </p:nvSpPr>
        <p:spPr>
          <a:xfrm>
            <a:off x="4644556" y="2174382"/>
            <a:ext cx="4041800" cy="3951387"/>
          </a:xfrm>
          <a:prstGeom prst="rect">
            <a:avLst/>
          </a:prstGeom>
        </p:spPr>
        <p:txBody>
          <a:bodyPr/>
          <a:lstStyle>
            <a:lvl1pPr marL="241099" indent="-241099">
              <a:defRPr lang="fr-FR" sz="1687" b="1" kern="1200" dirty="0" smtClean="0">
                <a:solidFill>
                  <a:srgbClr val="0B3470"/>
                </a:solidFill>
                <a:latin typeface="Helvetica" panose="020B0500000000000000" pitchFamily="34" charset="0"/>
                <a:ea typeface="+mn-ea"/>
                <a:cs typeface="Adobe Devanagari" panose="02040503050201020203" pitchFamily="18" charset="0"/>
              </a:defRPr>
            </a:lvl1pPr>
            <a:lvl2pPr>
              <a:buClr>
                <a:srgbClr val="0B3470"/>
              </a:buClr>
              <a:buFont typeface="Arial"/>
              <a:buChar char="•"/>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125"/>
            </a:lvl4pPr>
            <a:lvl5pPr>
              <a:defRPr sz="1125"/>
            </a:lvl5pPr>
            <a:lvl6pPr>
              <a:defRPr sz="1125"/>
            </a:lvl6pPr>
            <a:lvl7pPr>
              <a:defRPr sz="1125"/>
            </a:lvl7pPr>
            <a:lvl8pPr>
              <a:defRPr sz="1125"/>
            </a:lvl8pPr>
            <a:lvl9pPr>
              <a:defRPr sz="112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11" name="Espace réservé du texte 9"/>
          <p:cNvSpPr>
            <a:spLocks noGrp="1"/>
          </p:cNvSpPr>
          <p:nvPr>
            <p:ph type="body" sz="quarter" idx="10" hasCustomPrompt="1"/>
          </p:nvPr>
        </p:nvSpPr>
        <p:spPr>
          <a:xfrm>
            <a:off x="1" y="458204"/>
            <a:ext cx="4729805" cy="564486"/>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3256076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F221C11F-C038-4879-ADF1-0BB23BF26AFA}" type="datetimeFigureOut">
              <a:rPr lang="fr-FR" smtClean="0"/>
              <a:t>05/04/2025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61321" y="6356350"/>
            <a:ext cx="2133600" cy="365125"/>
          </a:xfrm>
          <a:prstGeom prst="rect">
            <a:avLst/>
          </a:prstGeom>
        </p:spPr>
        <p:txBody>
          <a:bodyPr/>
          <a:lstStyle/>
          <a:p>
            <a:fld id="{589585DA-6638-4F7D-B144-3C434AB7405E}" type="slidenum">
              <a:rPr lang="fr-FR" smtClean="0"/>
              <a:t>‹N°›</a:t>
            </a:fld>
            <a:endParaRPr lang="fr-FR"/>
          </a:p>
        </p:txBody>
      </p:sp>
    </p:spTree>
    <p:extLst>
      <p:ext uri="{BB962C8B-B14F-4D97-AF65-F5344CB8AC3E}">
        <p14:creationId xmlns:p14="http://schemas.microsoft.com/office/powerpoint/2010/main" val="18605147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ntenu sans titre_fond vert clair">
    <p:spTree>
      <p:nvGrpSpPr>
        <p:cNvPr id="1" name=""/>
        <p:cNvGrpSpPr/>
        <p:nvPr/>
      </p:nvGrpSpPr>
      <p:grpSpPr>
        <a:xfrm>
          <a:off x="0" y="0"/>
          <a:ext cx="0" cy="0"/>
          <a:chOff x="0" y="0"/>
          <a:chExt cx="0" cy="0"/>
        </a:xfrm>
      </p:grpSpPr>
      <p:pic>
        <p:nvPicPr>
          <p:cNvPr id="16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65" name="Rectangle"/>
          <p:cNvSpPr/>
          <p:nvPr/>
        </p:nvSpPr>
        <p:spPr>
          <a:xfrm>
            <a:off x="-3573" y="6493250"/>
            <a:ext cx="9151146" cy="375467"/>
          </a:xfrm>
          <a:prstGeom prst="rect">
            <a:avLst/>
          </a:prstGeom>
          <a:gradFill>
            <a:gsLst>
              <a:gs pos="0">
                <a:srgbClr val="99C880"/>
              </a:gs>
              <a:gs pos="33154">
                <a:srgbClr val="018B77"/>
              </a:gs>
              <a:gs pos="68497">
                <a:srgbClr val="24579D"/>
              </a:gs>
              <a:gs pos="98790">
                <a:srgbClr val="00B4D5"/>
              </a:gs>
            </a:gsLst>
          </a:gradFill>
          <a:ln w="12700">
            <a:miter lim="400000"/>
          </a:ln>
        </p:spPr>
        <p:txBody>
          <a:bodyPr lIns="24108" tIns="24108" rIns="24108" bIns="24108" anchor="ctr"/>
          <a:lstStyle/>
          <a:p>
            <a:pPr>
              <a:defRPr>
                <a:latin typeface="Calibri"/>
                <a:ea typeface="Calibri"/>
                <a:cs typeface="Calibri"/>
                <a:sym typeface="Calibri"/>
              </a:defRPr>
            </a:pPr>
            <a:endParaRPr sz="1266"/>
          </a:p>
        </p:txBody>
      </p:sp>
      <p:sp>
        <p:nvSpPr>
          <p:cNvPr id="9" name="Numéro de diapositive">
            <a:extLst>
              <a:ext uri="{FF2B5EF4-FFF2-40B4-BE49-F238E27FC236}">
                <a16:creationId xmlns:a16="http://schemas.microsoft.com/office/drawing/2014/main" id="{77B45D2C-98B1-8749-AEEC-7FFF23D5D84D}"/>
              </a:ext>
            </a:extLst>
          </p:cNvPr>
          <p:cNvSpPr txBox="1">
            <a:spLocks noGrp="1"/>
          </p:cNvSpPr>
          <p:nvPr>
            <p:ph type="sldNum" sz="quarter" idx="2"/>
          </p:nvPr>
        </p:nvSpPr>
        <p:spPr>
          <a:xfrm>
            <a:off x="4429746" y="6545401"/>
            <a:ext cx="241409" cy="205886"/>
          </a:xfrm>
          <a:prstGeom prst="rect">
            <a:avLst/>
          </a:prstGeom>
          <a:ln w="12700">
            <a:miter lim="400000"/>
          </a:ln>
        </p:spPr>
        <p:txBody>
          <a:bodyPr wrap="none" lIns="45718" tIns="45718" rIns="45718" bIns="45718" anchor="ctr">
            <a:spAutoFit/>
          </a:bodyPr>
          <a:lstStyle>
            <a:lvl1pPr>
              <a:defRPr sz="738"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pic>
        <p:nvPicPr>
          <p:cNvPr id="11" name="Image" descr="Image"/>
          <p:cNvPicPr>
            <a:picLocks noChangeAspect="1"/>
          </p:cNvPicPr>
          <p:nvPr userDrawn="1"/>
        </p:nvPicPr>
        <p:blipFill>
          <a:blip r:embed="rId3"/>
          <a:stretch>
            <a:fillRect/>
          </a:stretch>
        </p:blipFill>
        <p:spPr>
          <a:xfrm>
            <a:off x="7955124" y="5895009"/>
            <a:ext cx="974877" cy="437383"/>
          </a:xfrm>
          <a:prstGeom prst="rect">
            <a:avLst/>
          </a:prstGeom>
          <a:ln w="12700">
            <a:miter lim="400000"/>
          </a:ln>
        </p:spPr>
      </p:pic>
      <p:sp>
        <p:nvSpPr>
          <p:cNvPr id="12" name="Texte niveau 1…">
            <a:extLst>
              <a:ext uri="{FF2B5EF4-FFF2-40B4-BE49-F238E27FC236}">
                <a16:creationId xmlns:a16="http://schemas.microsoft.com/office/drawing/2014/main" id="{7929C628-4B47-824C-A46D-88BDEFD00F55}"/>
              </a:ext>
            </a:extLst>
          </p:cNvPr>
          <p:cNvSpPr txBox="1">
            <a:spLocks noGrp="1"/>
          </p:cNvSpPr>
          <p:nvPr>
            <p:ph type="body" idx="1"/>
          </p:nvPr>
        </p:nvSpPr>
        <p:spPr>
          <a:xfrm>
            <a:off x="660533" y="1470830"/>
            <a:ext cx="7813741" cy="4771021"/>
          </a:xfrm>
          <a:prstGeom prst="rect">
            <a:avLst/>
          </a:prstGeom>
          <a:ln w="12700">
            <a:miter lim="400000"/>
          </a:ln>
        </p:spPr>
        <p:txBody>
          <a:bodyPr lIns="50800" tIns="50800" rIns="50800" bIns="50800" anchor="t" anchorCtr="0">
            <a:normAutofit/>
          </a:bodyPr>
          <a:lstStyle>
            <a:lvl1pPr marL="241094" indent="-241094" algn="l" defTabSz="241094" rtl="0" eaLnBrk="1" latinLnBrk="0" hangingPunct="1">
              <a:spcBef>
                <a:spcPct val="20000"/>
              </a:spcBef>
              <a:buClr>
                <a:schemeClr val="bg1"/>
              </a:buClr>
              <a:buSzPct val="100000"/>
              <a:buFont typeface="Wingdings" charset="2"/>
              <a:buChar char="§"/>
              <a:defRPr sz="1477" dirty="0">
                <a:solidFill>
                  <a:srgbClr val="222D57"/>
                </a:solidFill>
                <a:latin typeface="Ubuntu Medium" panose="020B0604030602030204" pitchFamily="34" charset="0"/>
                <a:cs typeface="Ubuntu Medium" panose="020B0604030602030204" pitchFamily="34" charset="0"/>
              </a:defRPr>
            </a:lvl1pPr>
            <a:lvl2pPr marL="235234" indent="0">
              <a:spcBef>
                <a:spcPts val="1266"/>
              </a:spcBef>
              <a:buClr>
                <a:srgbClr val="222D57"/>
              </a:buClr>
              <a:buFont typeface="Arial"/>
              <a:buChar char="•"/>
              <a:defRPr sz="1266" b="0" i="0" u="none" strike="noStrike" cap="none" spc="0" baseline="0" dirty="0">
                <a:solidFill>
                  <a:srgbClr val="222D57"/>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spcBef>
                <a:spcPts val="1266"/>
              </a:spcBef>
              <a:buClr>
                <a:srgbClr val="DADADA"/>
              </a:buClr>
              <a:defRPr sz="1266" b="0" dirty="0">
                <a:solidFill>
                  <a:srgbClr val="008B77"/>
                </a:solidFill>
                <a:latin typeface="Ubuntu Light" panose="020B0304030602030204" pitchFamily="34" charset="0"/>
                <a:cs typeface="Ubuntu Light" panose="020B0304030602030204" pitchFamily="34" charset="0"/>
              </a:defRPr>
            </a:lvl3pPr>
          </a:lstStyle>
          <a:p>
            <a:pPr marL="241094" lvl="0" indent="-241094" algn="l" defTabSz="241094" rtl="0" eaLnBrk="1" latinLnBrk="0" hangingPunct="1">
              <a:spcBef>
                <a:spcPct val="20000"/>
              </a:spcBef>
              <a:buClr>
                <a:srgbClr val="0B3470"/>
              </a:buClr>
              <a:buSzPct val="100000"/>
              <a:buFont typeface="Wingdings" charset="2"/>
              <a:buChar char="§"/>
            </a:pPr>
            <a:r>
              <a:rPr lang="fr-FR" dirty="0"/>
              <a:t>Cliquez pour modifier les styles du texte du masque</a:t>
            </a:r>
          </a:p>
          <a:p>
            <a:pPr marL="446191" marR="0" lvl="1" indent="-210957" algn="l" defTabSz="308064" rtl="0" latinLnBrk="0">
              <a:lnSpc>
                <a:spcPct val="100000"/>
              </a:lnSpc>
              <a:spcBef>
                <a:spcPts val="949"/>
              </a:spcBef>
              <a:spcAft>
                <a:spcPts val="0"/>
              </a:spcAft>
              <a:buClr>
                <a:srgbClr val="000000"/>
              </a:buClr>
              <a:buSzPct val="100000"/>
              <a:buFont typeface="Arial"/>
              <a:buChar char="•"/>
              <a:tabLst/>
            </a:pPr>
            <a:r>
              <a:rPr dirty="0"/>
              <a:t>Texte niveau 2</a:t>
            </a:r>
          </a:p>
          <a:p>
            <a:pPr marL="613617" lvl="2" indent="-185843" defTabSz="140638">
              <a:spcBef>
                <a:spcPts val="949"/>
              </a:spcBef>
              <a:buClr>
                <a:srgbClr val="018B77"/>
              </a:buClr>
              <a:buSzPct val="100000"/>
              <a:buFont typeface="Wingdings" charset="2"/>
              <a:buChar char="§"/>
            </a:pPr>
            <a:r>
              <a:rPr dirty="0"/>
              <a:t>Texte niveau 3</a:t>
            </a:r>
          </a:p>
        </p:txBody>
      </p:sp>
    </p:spTree>
    <p:extLst>
      <p:ext uri="{BB962C8B-B14F-4D97-AF65-F5344CB8AC3E}">
        <p14:creationId xmlns:p14="http://schemas.microsoft.com/office/powerpoint/2010/main" val="3823950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Masque Logo OIEau TITRE - ss TITRE">
    <p:spTree>
      <p:nvGrpSpPr>
        <p:cNvPr id="1" name=""/>
        <p:cNvGrpSpPr/>
        <p:nvPr/>
      </p:nvGrpSpPr>
      <p:grpSpPr>
        <a:xfrm>
          <a:off x="0" y="0"/>
          <a:ext cx="0" cy="0"/>
          <a:chOff x="0" y="0"/>
          <a:chExt cx="0" cy="0"/>
        </a:xfrm>
      </p:grpSpPr>
      <p:sp>
        <p:nvSpPr>
          <p:cNvPr id="8" name="Texte du titre"/>
          <p:cNvSpPr txBox="1">
            <a:spLocks noGrp="1"/>
          </p:cNvSpPr>
          <p:nvPr>
            <p:ph type="title" hasCustomPrompt="1"/>
          </p:nvPr>
        </p:nvSpPr>
        <p:spPr>
          <a:xfrm>
            <a:off x="0" y="3424197"/>
            <a:ext cx="9210261" cy="1594688"/>
          </a:xfrm>
          <a:prstGeom prst="rect">
            <a:avLst/>
          </a:prstGeom>
        </p:spPr>
        <p:txBody>
          <a:bodyPr anchor="b">
            <a:normAutofit/>
          </a:bodyPr>
          <a:lstStyle>
            <a:lvl1pPr>
              <a:defRPr sz="3516" b="1">
                <a:solidFill>
                  <a:schemeClr val="bg1"/>
                </a:solidFill>
                <a:latin typeface="Helvetica" panose="020B0500000000000000" pitchFamily="34" charset="0"/>
                <a:ea typeface="Segoe UI Black" panose="020B0A02040204020203" pitchFamily="34" charset="0"/>
                <a:cs typeface="Helvetica" panose="020B0500000000000000" pitchFamily="34" charset="0"/>
              </a:defRPr>
            </a:lvl1pPr>
          </a:lstStyle>
          <a:p>
            <a:pPr>
              <a:defRPr sz="5000" b="0">
                <a:solidFill>
                  <a:srgbClr val="FFFFFF"/>
                </a:solidFill>
                <a:latin typeface="Ubuntu Bold"/>
                <a:ea typeface="Ubuntu Bold"/>
                <a:cs typeface="Ubuntu Bold"/>
                <a:sym typeface="Ubuntu Bold"/>
              </a:defRPr>
            </a:pPr>
            <a:r>
              <a:rPr lang="fr-FR" dirty="0"/>
              <a:t>TITRE COMPLET </a:t>
            </a:r>
            <a:br>
              <a:rPr lang="fr-FR" dirty="0"/>
            </a:br>
            <a:r>
              <a:rPr lang="fr-FR" dirty="0"/>
              <a:t>DU DOCUMENT SUR </a:t>
            </a:r>
            <a:br>
              <a:rPr lang="fr-FR" dirty="0"/>
            </a:br>
            <a:r>
              <a:rPr lang="fr-FR" dirty="0"/>
              <a:t>DEUX OU TROIS LIGNES</a:t>
            </a:r>
          </a:p>
        </p:txBody>
      </p:sp>
      <p:sp>
        <p:nvSpPr>
          <p:cNvPr id="10" name="Ligne"/>
          <p:cNvSpPr/>
          <p:nvPr/>
        </p:nvSpPr>
        <p:spPr>
          <a:xfrm>
            <a:off x="2533802" y="6206133"/>
            <a:ext cx="4076399" cy="0"/>
          </a:xfrm>
          <a:prstGeom prst="line">
            <a:avLst/>
          </a:prstGeom>
          <a:ln w="25400">
            <a:solidFill>
              <a:srgbClr val="FFFFFF"/>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latin typeface="Helvetica" panose="020B0500000000000000" pitchFamily="34" charset="0"/>
            </a:endParaRPr>
          </a:p>
        </p:txBody>
      </p:sp>
      <p:sp>
        <p:nvSpPr>
          <p:cNvPr id="11" name="Espace réservé du texte 2"/>
          <p:cNvSpPr>
            <a:spLocks noGrp="1"/>
          </p:cNvSpPr>
          <p:nvPr>
            <p:ph type="body" sz="quarter" idx="10" hasCustomPrompt="1"/>
          </p:nvPr>
        </p:nvSpPr>
        <p:spPr>
          <a:xfrm>
            <a:off x="2293085" y="5715003"/>
            <a:ext cx="4557833" cy="428625"/>
          </a:xfrm>
          <a:prstGeom prst="rect">
            <a:avLst/>
          </a:prstGeom>
        </p:spPr>
        <p:txBody>
          <a:bodyPr vert="horz">
            <a:noAutofit/>
          </a:bodyPr>
          <a:lstStyle>
            <a:lvl1pPr marL="0" indent="0" algn="ctr">
              <a:buNone/>
              <a:defRPr kumimoji="0" lang="fr-FR" sz="2320" b="0" i="0" u="none" strike="noStrike"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buNone/>
              <a:defRPr/>
            </a:lvl2pPr>
            <a:lvl3pPr marL="625072" indent="0">
              <a:buNone/>
              <a:defRPr/>
            </a:lvl3pPr>
            <a:lvl4pPr marL="937607" indent="0">
              <a:buNone/>
              <a:defRPr/>
            </a:lvl4pPr>
            <a:lvl5pPr marL="1250143" indent="0">
              <a:buNone/>
              <a:defRPr/>
            </a:lvl5pPr>
          </a:lstStyle>
          <a:p>
            <a:pPr lvl="0"/>
            <a:r>
              <a:rPr lang="fr-FR" dirty="0"/>
              <a:t>Sous-titre 1 de la présentation</a:t>
            </a:r>
          </a:p>
        </p:txBody>
      </p:sp>
      <p:sp>
        <p:nvSpPr>
          <p:cNvPr id="12" name="Espace réservé du texte 9"/>
          <p:cNvSpPr>
            <a:spLocks noGrp="1"/>
          </p:cNvSpPr>
          <p:nvPr>
            <p:ph type="body" sz="quarter" idx="11" hasCustomPrompt="1"/>
          </p:nvPr>
        </p:nvSpPr>
        <p:spPr>
          <a:xfrm>
            <a:off x="3707495" y="6247436"/>
            <a:ext cx="1729011" cy="315887"/>
          </a:xfrm>
          <a:prstGeom prst="rect">
            <a:avLst/>
          </a:prstGeom>
        </p:spPr>
        <p:txBody>
          <a:bodyPr vert="horz">
            <a:noAutofit/>
          </a:bodyPr>
          <a:lstStyle>
            <a:lvl1pPr marL="0" marR="0" indent="0" algn="ctr" defTabSz="410760" rtl="0" fontAlgn="auto" latinLnBrk="0" hangingPunct="0">
              <a:lnSpc>
                <a:spcPct val="100000"/>
              </a:lnSpc>
              <a:spcBef>
                <a:spcPts val="0"/>
              </a:spcBef>
              <a:spcAft>
                <a:spcPts val="0"/>
              </a:spcAft>
              <a:buClrTx/>
              <a:buSzTx/>
              <a:buFontTx/>
              <a:buNone/>
              <a:tabLst/>
              <a:defRPr kumimoji="0" lang="fr-FR" sz="1759" b="0" i="1" u="none" strike="noStrike"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buNone/>
              <a:defRPr/>
            </a:lvl2pPr>
            <a:lvl3pPr marL="625072" indent="0">
              <a:buNone/>
              <a:defRPr/>
            </a:lvl3pPr>
            <a:lvl4pPr marL="937607" indent="0">
              <a:buNone/>
              <a:defRPr/>
            </a:lvl4pPr>
            <a:lvl5pPr marL="1250143" indent="0">
              <a:buNone/>
              <a:defRPr/>
            </a:lvl5pPr>
          </a:lstStyle>
          <a:p>
            <a:pPr lvl="0"/>
            <a:r>
              <a:rPr lang="fr-FR" dirty="0"/>
              <a:t>Sous titre 2</a:t>
            </a:r>
          </a:p>
        </p:txBody>
      </p:sp>
    </p:spTree>
    <p:extLst>
      <p:ext uri="{BB962C8B-B14F-4D97-AF65-F5344CB8AC3E}">
        <p14:creationId xmlns:p14="http://schemas.microsoft.com/office/powerpoint/2010/main" val="3801771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que astee">
    <p:spTree>
      <p:nvGrpSpPr>
        <p:cNvPr id="1" name=""/>
        <p:cNvGrpSpPr/>
        <p:nvPr/>
      </p:nvGrpSpPr>
      <p:grpSpPr>
        <a:xfrm>
          <a:off x="0" y="0"/>
          <a:ext cx="0" cy="0"/>
          <a:chOff x="0" y="0"/>
          <a:chExt cx="0" cy="0"/>
        </a:xfrm>
      </p:grpSpPr>
      <p:sp>
        <p:nvSpPr>
          <p:cNvPr id="10" name="Texte niveau 1…"/>
          <p:cNvSpPr txBox="1">
            <a:spLocks noGrp="1"/>
          </p:cNvSpPr>
          <p:nvPr>
            <p:ph type="body" idx="1"/>
          </p:nvPr>
        </p:nvSpPr>
        <p:spPr>
          <a:xfrm>
            <a:off x="669728" y="1455103"/>
            <a:ext cx="6926609" cy="4786748"/>
          </a:xfrm>
          <a:prstGeom prst="rect">
            <a:avLst/>
          </a:prstGeom>
          <a:ln w="12700">
            <a:miter lim="400000"/>
          </a:ln>
        </p:spPr>
        <p:txBody>
          <a:bodyPr lIns="50800" tIns="50800" rIns="50800" bIns="50800" anchor="t" anchorCtr="0">
            <a:normAutofit/>
          </a:bodyPr>
          <a:lstStyle>
            <a:lvl1pPr marL="241093" indent="-241093" algn="l" defTabSz="241093" rtl="0" eaLnBrk="1" latinLnBrk="0" hangingPunct="1">
              <a:spcBef>
                <a:spcPct val="20000"/>
              </a:spcBef>
              <a:buClr>
                <a:srgbClr val="0B3470"/>
              </a:buClr>
              <a:buSzPct val="100000"/>
              <a:buFont typeface="Wingdings" charset="2"/>
              <a:buChar char="§"/>
              <a:defRPr lang="fr-FR" sz="1477" kern="1200" dirty="0" smtClean="0">
                <a:solidFill>
                  <a:srgbClr val="0B3470"/>
                </a:solidFill>
                <a:latin typeface="Ubuntu-Medium"/>
                <a:ea typeface="+mn-ea"/>
                <a:cs typeface="Ubuntu-Medium"/>
              </a:defRPr>
            </a:lvl1pPr>
            <a:lvl2pPr>
              <a:spcBef>
                <a:spcPts val="1265"/>
              </a:spcBef>
              <a:buClrTx/>
              <a:buFont typeface="Arial"/>
              <a:buChar char="•"/>
              <a:defRPr sz="1265" b="0" i="0" u="none" strike="noStrike" cap="none" spc="0" baseline="0" dirty="0">
                <a:solidFill>
                  <a:srgbClr val="0B3470"/>
                </a:solidFill>
                <a:uFillTx/>
                <a:latin typeface="Ubuntu-Light"/>
                <a:ea typeface="Helvetica Neue"/>
                <a:cs typeface="Ubuntu-Light"/>
                <a:sym typeface="Helvetica Neue"/>
              </a:defRPr>
            </a:lvl2pPr>
            <a:lvl3pPr>
              <a:spcBef>
                <a:spcPts val="1265"/>
              </a:spcBef>
              <a:defRPr sz="1265" dirty="0">
                <a:solidFill>
                  <a:srgbClr val="018B77"/>
                </a:solidFill>
                <a:latin typeface="Ubuntu-Light"/>
                <a:cs typeface="Ubuntu-Light"/>
              </a:defRPr>
            </a:lvl3pPr>
          </a:lstStyle>
          <a:p>
            <a:pPr marL="241093" lvl="0" indent="-241093" algn="l" defTabSz="241093" rtl="0" eaLnBrk="1" latinLnBrk="0" hangingPunct="1">
              <a:spcBef>
                <a:spcPct val="20000"/>
              </a:spcBef>
              <a:buClr>
                <a:srgbClr val="0B3470"/>
              </a:buClr>
              <a:buSzPct val="100000"/>
              <a:buFont typeface="Wingdings" charset="2"/>
              <a:buChar char="§"/>
            </a:pPr>
            <a:r>
              <a:rPr lang="fr-FR" dirty="0"/>
              <a:t>Cliquez pour modifier les styles du texte du masque</a:t>
            </a:r>
          </a:p>
          <a:p>
            <a:pPr marL="446190" marR="0" lvl="1" indent="-210956" algn="l" defTabSz="308063" rtl="0" latinLnBrk="0">
              <a:lnSpc>
                <a:spcPct val="100000"/>
              </a:lnSpc>
              <a:spcBef>
                <a:spcPts val="949"/>
              </a:spcBef>
              <a:spcAft>
                <a:spcPts val="0"/>
              </a:spcAft>
              <a:buClr>
                <a:srgbClr val="000000"/>
              </a:buClr>
              <a:buSzPct val="100000"/>
              <a:buFont typeface="Arial"/>
              <a:buChar char="•"/>
              <a:tabLst/>
            </a:pPr>
            <a:r>
              <a:rPr dirty="0"/>
              <a:t>Texte niveau 2</a:t>
            </a:r>
          </a:p>
          <a:p>
            <a:pPr marL="613616" lvl="2" indent="-185843" defTabSz="140638">
              <a:spcBef>
                <a:spcPts val="949"/>
              </a:spcBef>
              <a:buClr>
                <a:srgbClr val="018B77"/>
              </a:buClr>
              <a:buSzPct val="100000"/>
              <a:buFont typeface="Wingdings" charset="2"/>
              <a:buChar char="§"/>
            </a:pPr>
            <a:r>
              <a:rPr dirty="0"/>
              <a:t>Texte niveau 3</a:t>
            </a:r>
          </a:p>
        </p:txBody>
      </p:sp>
    </p:spTree>
    <p:extLst>
      <p:ext uri="{BB962C8B-B14F-4D97-AF65-F5344CB8AC3E}">
        <p14:creationId xmlns:p14="http://schemas.microsoft.com/office/powerpoint/2010/main" val="4122395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re de la sous-partie">
    <p:spTree>
      <p:nvGrpSpPr>
        <p:cNvPr id="1" name=""/>
        <p:cNvGrpSpPr/>
        <p:nvPr/>
      </p:nvGrpSpPr>
      <p:grpSpPr>
        <a:xfrm>
          <a:off x="0" y="0"/>
          <a:ext cx="0" cy="0"/>
          <a:chOff x="0" y="0"/>
          <a:chExt cx="0" cy="0"/>
        </a:xfrm>
      </p:grpSpPr>
      <p:pic>
        <p:nvPicPr>
          <p:cNvPr id="7" name="Image 6" descr="vaguebleu.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114" t="17332" r="5034" b="10601"/>
          <a:stretch/>
        </p:blipFill>
        <p:spPr>
          <a:xfrm>
            <a:off x="1" y="1858378"/>
            <a:ext cx="9163124" cy="5018369"/>
          </a:xfrm>
          <a:prstGeom prst="rect">
            <a:avLst/>
          </a:prstGeom>
        </p:spPr>
      </p:pic>
      <p:sp>
        <p:nvSpPr>
          <p:cNvPr id="8" name="Texte du titre"/>
          <p:cNvSpPr txBox="1">
            <a:spLocks noGrp="1"/>
          </p:cNvSpPr>
          <p:nvPr>
            <p:ph type="title" hasCustomPrompt="1"/>
          </p:nvPr>
        </p:nvSpPr>
        <p:spPr>
          <a:xfrm>
            <a:off x="892969" y="3406264"/>
            <a:ext cx="7358063" cy="826763"/>
          </a:xfrm>
          <a:prstGeom prst="rect">
            <a:avLst/>
          </a:prstGeom>
        </p:spPr>
        <p:txBody>
          <a:bodyPr>
            <a:normAutofit/>
          </a:bodyPr>
          <a:lstStyle>
            <a:lvl1pPr>
              <a:defRPr sz="3516" b="0" i="0" u="none" strike="noStrike" cap="none" spc="0" baseline="0" dirty="0">
                <a:solidFill>
                  <a:srgbClr val="FFFFFF"/>
                </a:solidFill>
                <a:uFillTx/>
                <a:latin typeface="Ubuntu Bold"/>
                <a:ea typeface="Ubuntu Bold"/>
                <a:cs typeface="Ubuntu Bold"/>
                <a:sym typeface="Helvetica Neue Medium"/>
              </a:defRPr>
            </a:lvl1pPr>
          </a:lstStyle>
          <a:p>
            <a:r>
              <a:rPr lang="fr-FR" dirty="0"/>
              <a:t>TITRE DE LA PARTIE</a:t>
            </a:r>
            <a:endParaRPr dirty="0"/>
          </a:p>
        </p:txBody>
      </p:sp>
      <p:pic>
        <p:nvPicPr>
          <p:cNvPr id="10" name="Image 9" descr="carrevert.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400" t="24930" r="24992" b="23139"/>
          <a:stretch/>
        </p:blipFill>
        <p:spPr>
          <a:xfrm>
            <a:off x="3939377" y="587009"/>
            <a:ext cx="1265247" cy="1271369"/>
          </a:xfrm>
          <a:prstGeom prst="rect">
            <a:avLst/>
          </a:prstGeom>
        </p:spPr>
      </p:pic>
      <p:sp>
        <p:nvSpPr>
          <p:cNvPr id="12" name="Espace réservé du texte 4"/>
          <p:cNvSpPr>
            <a:spLocks noGrp="1"/>
          </p:cNvSpPr>
          <p:nvPr>
            <p:ph type="body" sz="quarter" idx="10" hasCustomPrompt="1"/>
          </p:nvPr>
        </p:nvSpPr>
        <p:spPr>
          <a:xfrm>
            <a:off x="892969" y="4382244"/>
            <a:ext cx="7358063" cy="1107463"/>
          </a:xfrm>
          <a:prstGeom prst="rect">
            <a:avLst/>
          </a:prstGeom>
        </p:spPr>
        <p:txBody>
          <a:bodyPr vert="horz">
            <a:noAutofit/>
          </a:bodyPr>
          <a:lstStyle>
            <a:lvl1pPr marL="0" indent="0" algn="ctr">
              <a:spcBef>
                <a:spcPts val="0"/>
              </a:spcBef>
              <a:buNone/>
              <a:defRPr kumimoji="0" lang="fr-FR" sz="2531" b="0" i="0" u="none" strike="noStrike" cap="none" spc="0" normalizeH="0" baseline="0" dirty="0">
                <a:ln>
                  <a:noFill/>
                </a:ln>
                <a:solidFill>
                  <a:srgbClr val="1E305B"/>
                </a:solidFill>
                <a:effectLst/>
                <a:uFillTx/>
                <a:latin typeface="Ubuntu Medium"/>
                <a:ea typeface="Ubuntu Medium"/>
                <a:cs typeface="Ubuntu Medium"/>
                <a:sym typeface="Ubuntu Medium"/>
              </a:defRPr>
            </a:lvl1pPr>
          </a:lstStyle>
          <a:p>
            <a:pPr lvl="0"/>
            <a:r>
              <a:rPr lang="fr-FR" dirty="0"/>
              <a:t>Sous-titre de la partie</a:t>
            </a:r>
          </a:p>
          <a:p>
            <a:pPr lvl="0"/>
            <a:r>
              <a:rPr lang="fr-FR" dirty="0"/>
              <a:t>ou traduction</a:t>
            </a:r>
          </a:p>
        </p:txBody>
      </p:sp>
      <p:sp>
        <p:nvSpPr>
          <p:cNvPr id="14" name="Ligne"/>
          <p:cNvSpPr/>
          <p:nvPr userDrawn="1"/>
        </p:nvSpPr>
        <p:spPr>
          <a:xfrm>
            <a:off x="2533801" y="4304984"/>
            <a:ext cx="4076398" cy="0"/>
          </a:xfrm>
          <a:prstGeom prst="line">
            <a:avLst/>
          </a:prstGeom>
          <a:ln w="25400">
            <a:solidFill>
              <a:srgbClr val="FFFFFF"/>
            </a:solidFill>
            <a:miter lim="400000"/>
          </a:ln>
        </p:spPr>
        <p:txBody>
          <a:bodyPr lIns="35719" tIns="35719" rIns="35719" bIns="35719" anchor="ctr"/>
          <a:lstStyle/>
          <a:p>
            <a:pPr algn="ctr" defTabSz="410751" hangingPunct="0">
              <a:defRPr sz="2200" b="0">
                <a:solidFill>
                  <a:srgbClr val="FFFFFF"/>
                </a:solidFill>
                <a:latin typeface="+mn-lt"/>
                <a:ea typeface="+mn-ea"/>
                <a:cs typeface="+mn-cs"/>
                <a:sym typeface="Helvetica Neue Medium"/>
              </a:defRPr>
            </a:pPr>
            <a:endParaRPr sz="1547" kern="0">
              <a:solidFill>
                <a:srgbClr val="FFFFFF"/>
              </a:solidFill>
              <a:sym typeface="Helvetica Neue Medium"/>
            </a:endParaRPr>
          </a:p>
        </p:txBody>
      </p:sp>
      <p:sp>
        <p:nvSpPr>
          <p:cNvPr id="16" name="Espace réservé du texte 3"/>
          <p:cNvSpPr>
            <a:spLocks noGrp="1"/>
          </p:cNvSpPr>
          <p:nvPr>
            <p:ph type="body" sz="quarter" idx="11" hasCustomPrompt="1"/>
          </p:nvPr>
        </p:nvSpPr>
        <p:spPr>
          <a:xfrm>
            <a:off x="4237137" y="704321"/>
            <a:ext cx="669727" cy="1036746"/>
          </a:xfrm>
          <a:prstGeom prst="rect">
            <a:avLst/>
          </a:prstGeom>
        </p:spPr>
        <p:txBody>
          <a:bodyPr>
            <a:normAutofit/>
          </a:bodyPr>
          <a:lstStyle>
            <a:lvl1pPr marL="0" indent="0" algn="ctr">
              <a:buNone/>
              <a:defRPr kumimoji="0" lang="fr-FR" sz="5625" b="0" i="0" u="none" strike="noStrike" cap="none" spc="0" normalizeH="0" baseline="0" dirty="0">
                <a:ln>
                  <a:noFill/>
                </a:ln>
                <a:solidFill>
                  <a:srgbClr val="FFFFFF"/>
                </a:solidFill>
                <a:effectLst/>
                <a:uFillTx/>
                <a:latin typeface="Ubuntu Bold"/>
                <a:ea typeface="Ubuntu Bold"/>
                <a:cs typeface="Ubuntu Bold"/>
                <a:sym typeface="Ubuntu Bold"/>
              </a:defRPr>
            </a:lvl1pPr>
          </a:lstStyle>
          <a:p>
            <a:pPr lvl="0"/>
            <a:r>
              <a:rPr lang="fr-FR" dirty="0"/>
              <a:t>1</a:t>
            </a:r>
          </a:p>
        </p:txBody>
      </p:sp>
    </p:spTree>
    <p:extLst>
      <p:ext uri="{BB962C8B-B14F-4D97-AF65-F5344CB8AC3E}">
        <p14:creationId xmlns:p14="http://schemas.microsoft.com/office/powerpoint/2010/main" val="2804132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secHead" userDrawn="1">
  <p:cSld name="3_Titre de secti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686160" y="1031339"/>
            <a:ext cx="7771681" cy="1362097"/>
          </a:xfrm>
          <a:prstGeom prst="roundRect">
            <a:avLst>
              <a:gd name="adj" fmla="val 16667"/>
            </a:avLst>
          </a:prstGeom>
        </p:spPr>
        <p:txBody>
          <a:bodyPr anchor="t"/>
          <a:lstStyle>
            <a:lvl1pPr algn="l">
              <a:defRPr sz="2700" b="1" cap="small">
                <a:solidFill>
                  <a:srgbClr val="454D51"/>
                </a:solidFill>
              </a:defRPr>
            </a:lvl1pPr>
          </a:lstStyle>
          <a:p>
            <a:pPr>
              <a:defRPr/>
            </a:pPr>
            <a:r>
              <a:rPr lang="fr-FR"/>
              <a:t>Modifiez le style du titre</a:t>
            </a:r>
            <a:endParaRPr/>
          </a:p>
        </p:txBody>
      </p:sp>
      <p:sp>
        <p:nvSpPr>
          <p:cNvPr id="3" name="Espace réservé du texte 2"/>
          <p:cNvSpPr>
            <a:spLocks noGrp="1"/>
          </p:cNvSpPr>
          <p:nvPr>
            <p:ph type="body" idx="1"/>
          </p:nvPr>
        </p:nvSpPr>
        <p:spPr bwMode="auto">
          <a:xfrm>
            <a:off x="686160" y="2392702"/>
            <a:ext cx="7771681" cy="1500322"/>
          </a:xfrm>
          <a:prstGeom prst="rect">
            <a:avLst/>
          </a:prstGeom>
        </p:spPr>
        <p:txBody>
          <a:bodyPr anchor="b"/>
          <a:lstStyle>
            <a:lvl1pPr marL="0" indent="0">
              <a:buNone/>
              <a:defRPr sz="1500"/>
            </a:lvl1pPr>
            <a:lvl2pPr marL="311010" indent="0">
              <a:buNone/>
              <a:defRPr sz="1238"/>
            </a:lvl2pPr>
            <a:lvl3pPr marL="622021" indent="0">
              <a:buNone/>
              <a:defRPr sz="1088"/>
            </a:lvl3pPr>
            <a:lvl4pPr marL="933031" indent="0">
              <a:buNone/>
              <a:defRPr sz="938"/>
            </a:lvl4pPr>
            <a:lvl5pPr marL="1244042" indent="0">
              <a:buNone/>
              <a:defRPr sz="938"/>
            </a:lvl5pPr>
            <a:lvl6pPr marL="1555051" indent="0">
              <a:buNone/>
              <a:defRPr sz="938"/>
            </a:lvl6pPr>
            <a:lvl7pPr marL="1866062" indent="0">
              <a:buNone/>
              <a:defRPr sz="938"/>
            </a:lvl7pPr>
            <a:lvl8pPr marL="2177072" indent="0">
              <a:buNone/>
              <a:defRPr sz="938"/>
            </a:lvl8pPr>
            <a:lvl9pPr marL="2488082" indent="0">
              <a:buNone/>
              <a:defRPr sz="938"/>
            </a:lvl9pPr>
          </a:lstStyle>
          <a:p>
            <a:pPr lvl="0">
              <a:defRPr/>
            </a:pPr>
            <a:r>
              <a:rPr lang="fr-FR"/>
              <a:t>Cliquez pour modifier les styles du texte du masque</a:t>
            </a:r>
            <a:endParaRPr/>
          </a:p>
        </p:txBody>
      </p:sp>
    </p:spTree>
    <p:extLst>
      <p:ext uri="{BB962C8B-B14F-4D97-AF65-F5344CB8AC3E}">
        <p14:creationId xmlns:p14="http://schemas.microsoft.com/office/powerpoint/2010/main" val="3558119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userDrawn="1">
  <p:cSld name="Liste à points">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6481" y="64794"/>
            <a:ext cx="8229599" cy="816394"/>
          </a:xfrm>
          <a:prstGeom prst="roundRect">
            <a:avLst>
              <a:gd name="adj" fmla="val 16667"/>
            </a:avLst>
          </a:prstGeom>
        </p:spPr>
        <p:txBody>
          <a:bodyPr/>
          <a:lstStyle/>
          <a:p>
            <a:pPr>
              <a:defRPr/>
            </a:pPr>
            <a:r>
              <a:rPr lang="fr-FR"/>
              <a:t>Modifiez le style du titre</a:t>
            </a:r>
            <a:endParaRPr/>
          </a:p>
        </p:txBody>
      </p:sp>
      <p:sp>
        <p:nvSpPr>
          <p:cNvPr id="3" name="Rectangle 10"/>
          <p:cNvSpPr>
            <a:spLocks noGrp="1" noChangeArrowheads="1"/>
          </p:cNvSpPr>
          <p:nvPr>
            <p:ph idx="1"/>
          </p:nvPr>
        </p:nvSpPr>
        <p:spPr bwMode="auto">
          <a:xfrm>
            <a:off x="457920" y="1599673"/>
            <a:ext cx="8229601" cy="452688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defRPr/>
            </a:pPr>
            <a:r>
              <a:rPr lang="fr-FR"/>
              <a:t>Cliquez pour ajouter un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extLst>
      <p:ext uri="{BB962C8B-B14F-4D97-AF65-F5344CB8AC3E}">
        <p14:creationId xmlns:p14="http://schemas.microsoft.com/office/powerpoint/2010/main" val="246836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Masque Logo OIEau TITRE - ss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638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51" name="PlaceHolder 1"/>
          <p:cNvSpPr>
            <a:spLocks noGrp="1"/>
          </p:cNvSpPr>
          <p:nvPr>
            <p:ph type="title"/>
          </p:nvPr>
        </p:nvSpPr>
        <p:spPr>
          <a:xfrm>
            <a:off x="685800" y="2130480"/>
            <a:ext cx="7771680" cy="80676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Calibri"/>
            </a:endParaRPr>
          </a:p>
        </p:txBody>
      </p:sp>
      <p:sp>
        <p:nvSpPr>
          <p:cNvPr id="52"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pPr indent="0">
              <a:spcBef>
                <a:spcPts val="1417"/>
              </a:spcBef>
              <a:buNone/>
            </a:pPr>
            <a:endParaRPr lang="fr-FR" sz="3200" b="0" strike="noStrike" spc="-1">
              <a:solidFill>
                <a:srgbClr val="000000"/>
              </a:solidFill>
              <a:latin typeface="Calibri"/>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AFB1DB52-2FA1-490C-BAF5-283E2E732889}" type="slidenum">
              <a:t>‹N°›</a:t>
            </a:fld>
            <a:endParaRPr/>
          </a:p>
        </p:txBody>
      </p:sp>
      <p:sp>
        <p:nvSpPr>
          <p:cNvPr id="6" name="PlaceHolder 5"/>
          <p:cNvSpPr>
            <a:spLocks noGrp="1"/>
          </p:cNvSpPr>
          <p:nvPr>
            <p:ph type="dt" idx="12"/>
          </p:nvPr>
        </p:nvSpPr>
        <p:spPr/>
        <p:txBody>
          <a:bodyPr/>
          <a:lstStyle/>
          <a:p>
            <a:endParaRPr/>
          </a:p>
        </p:txBody>
      </p:sp>
    </p:spTree>
    <p:extLst>
      <p:ext uri="{BB962C8B-B14F-4D97-AF65-F5344CB8AC3E}">
        <p14:creationId xmlns:p14="http://schemas.microsoft.com/office/powerpoint/2010/main" val="3300845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Diapositive de titre">
    <p:spTree>
      <p:nvGrpSpPr>
        <p:cNvPr id="1" name=""/>
        <p:cNvGrpSpPr/>
        <p:nvPr/>
      </p:nvGrpSpPr>
      <p:grpSpPr>
        <a:xfrm>
          <a:off x="0" y="0"/>
          <a:ext cx="0" cy="0"/>
          <a:chOff x="0" y="0"/>
          <a:chExt cx="0" cy="0"/>
        </a:xfrm>
      </p:grpSpPr>
      <p:pic>
        <p:nvPicPr>
          <p:cNvPr id="13" name="Image 6" descr="Image 6"/>
          <p:cNvPicPr>
            <a:picLocks noChangeAspect="1"/>
          </p:cNvPicPr>
          <p:nvPr/>
        </p:nvPicPr>
        <p:blipFill>
          <a:blip r:embed="rId2"/>
          <a:srcRect l="5114" t="17332" r="5034" b="10601"/>
          <a:stretch>
            <a:fillRect/>
          </a:stretch>
        </p:blipFill>
        <p:spPr>
          <a:xfrm>
            <a:off x="-1" y="2183257"/>
            <a:ext cx="9163126" cy="4693490"/>
          </a:xfrm>
          <a:prstGeom prst="rect">
            <a:avLst/>
          </a:prstGeom>
          <a:ln w="12700">
            <a:miter lim="400000"/>
          </a:ln>
        </p:spPr>
      </p:pic>
      <p:pic>
        <p:nvPicPr>
          <p:cNvPr id="15" name="logo FR-couleur.png" descr="logo FR-couleur.png"/>
          <p:cNvPicPr>
            <a:picLocks noChangeAspect="1"/>
          </p:cNvPicPr>
          <p:nvPr/>
        </p:nvPicPr>
        <p:blipFill>
          <a:blip r:embed="rId3"/>
          <a:srcRect t="25170" b="30103"/>
          <a:stretch>
            <a:fillRect/>
          </a:stretch>
        </p:blipFill>
        <p:spPr>
          <a:xfrm>
            <a:off x="2590429" y="798020"/>
            <a:ext cx="3963144" cy="1254036"/>
          </a:xfrm>
          <a:prstGeom prst="rect">
            <a:avLst/>
          </a:prstGeom>
          <a:ln w="12700">
            <a:miter lim="400000"/>
          </a:ln>
        </p:spPr>
      </p:pic>
      <p:sp>
        <p:nvSpPr>
          <p:cNvPr id="16" name="Ligne"/>
          <p:cNvSpPr/>
          <p:nvPr/>
        </p:nvSpPr>
        <p:spPr>
          <a:xfrm>
            <a:off x="2533801" y="6206133"/>
            <a:ext cx="4076400" cy="0"/>
          </a:xfrm>
          <a:prstGeom prst="line">
            <a:avLst/>
          </a:prstGeom>
          <a:ln w="25400">
            <a:solidFill>
              <a:srgbClr val="FFFFFF"/>
            </a:solidFill>
            <a:miter lim="400000"/>
          </a:ln>
        </p:spPr>
        <p:txBody>
          <a:bodyPr lIns="32145" tIns="32145" rIns="32145" bIns="32145"/>
          <a:lstStyle/>
          <a:p>
            <a:endParaRPr sz="1266"/>
          </a:p>
        </p:txBody>
      </p:sp>
      <p:sp>
        <p:nvSpPr>
          <p:cNvPr id="9" name="Texte du titre">
            <a:extLst>
              <a:ext uri="{FF2B5EF4-FFF2-40B4-BE49-F238E27FC236}">
                <a16:creationId xmlns:a16="http://schemas.microsoft.com/office/drawing/2014/main" id="{E99E7D69-4738-7648-A601-B500BF689C73}"/>
              </a:ext>
            </a:extLst>
          </p:cNvPr>
          <p:cNvSpPr txBox="1">
            <a:spLocks noGrp="1"/>
          </p:cNvSpPr>
          <p:nvPr>
            <p:ph type="title" hasCustomPrompt="1"/>
          </p:nvPr>
        </p:nvSpPr>
        <p:spPr>
          <a:xfrm>
            <a:off x="1850907" y="2986875"/>
            <a:ext cx="5442187" cy="1594688"/>
          </a:xfrm>
          <a:prstGeom prst="rect">
            <a:avLst/>
          </a:prstGeom>
        </p:spPr>
        <p:txBody>
          <a:bodyPr anchor="b">
            <a:normAutofit/>
          </a:bodyPr>
          <a:lstStyle>
            <a:lvl1pPr>
              <a:defRPr sz="3516">
                <a:solidFill>
                  <a:schemeClr val="bg1"/>
                </a:solidFill>
                <a:latin typeface="Ubuntu bold" panose="020B0804030602030204" pitchFamily="34" charset="0"/>
                <a:cs typeface="Ubuntu bold" panose="020B0804030602030204" pitchFamily="34" charset="0"/>
              </a:defRPr>
            </a:lvl1pPr>
          </a:lstStyle>
          <a:p>
            <a:pPr>
              <a:defRPr sz="5000" b="0">
                <a:solidFill>
                  <a:srgbClr val="FFFFFF"/>
                </a:solidFill>
                <a:latin typeface="Ubuntu Bold"/>
                <a:ea typeface="Ubuntu Bold"/>
                <a:cs typeface="Ubuntu Bold"/>
                <a:sym typeface="Ubuntu Bold"/>
              </a:defRPr>
            </a:pPr>
            <a:r>
              <a:rPr lang="fr-FR" dirty="0"/>
              <a:t>TITRE COMPLET </a:t>
            </a:r>
            <a:br>
              <a:rPr lang="fr-FR" dirty="0"/>
            </a:br>
            <a:r>
              <a:rPr lang="fr-FR" dirty="0"/>
              <a:t>DU DOCUMENT SUR </a:t>
            </a:r>
            <a:br>
              <a:rPr lang="fr-FR" dirty="0"/>
            </a:br>
            <a:r>
              <a:rPr lang="fr-FR" dirty="0"/>
              <a:t>DEUX OU TROIS LIGNES</a:t>
            </a:r>
          </a:p>
        </p:txBody>
      </p:sp>
      <p:sp>
        <p:nvSpPr>
          <p:cNvPr id="10" name="Espace réservé du texte 2">
            <a:extLst>
              <a:ext uri="{FF2B5EF4-FFF2-40B4-BE49-F238E27FC236}">
                <a16:creationId xmlns:a16="http://schemas.microsoft.com/office/drawing/2014/main" id="{76D99D1E-2DB3-FA43-B085-3ADEA60BCB0C}"/>
              </a:ext>
            </a:extLst>
          </p:cNvPr>
          <p:cNvSpPr>
            <a:spLocks noGrp="1"/>
          </p:cNvSpPr>
          <p:nvPr>
            <p:ph type="body" sz="quarter" idx="10" hasCustomPrompt="1"/>
          </p:nvPr>
        </p:nvSpPr>
        <p:spPr>
          <a:xfrm>
            <a:off x="2293084" y="5715000"/>
            <a:ext cx="4557833" cy="428625"/>
          </a:xfrm>
        </p:spPr>
        <p:txBody>
          <a:bodyPr vert="horz">
            <a:noAutofit/>
          </a:bodyPr>
          <a:lstStyle>
            <a:lvl1pPr marL="0" indent="0" algn="ctr">
              <a:buNone/>
              <a:defRPr kumimoji="0" lang="fr-FR" sz="2320" b="0" i="0" u="none" strike="noStrike" cap="none" spc="0" normalizeH="0" baseline="0" dirty="0">
                <a:ln>
                  <a:noFill/>
                </a:ln>
                <a:solidFill>
                  <a:srgbClr val="FFFFFF"/>
                </a:solidFill>
                <a:effectLst/>
                <a:uFillTx/>
                <a:latin typeface="Ubuntu Regular" panose="020B0504030602030204" pitchFamily="34" charset="0"/>
                <a:ea typeface="Ubuntu Regular" panose="020B0504030602030204" pitchFamily="34" charset="0"/>
                <a:cs typeface="Ubuntu Regular" panose="020B0504030602030204" pitchFamily="34" charset="0"/>
                <a:sym typeface="Ubuntu Regular"/>
              </a:defRPr>
            </a:lvl1pPr>
            <a:lvl2pPr marL="312528" indent="0">
              <a:buNone/>
              <a:defRPr/>
            </a:lvl2pPr>
            <a:lvl3pPr marL="625056" indent="0">
              <a:buNone/>
              <a:defRPr/>
            </a:lvl3pPr>
            <a:lvl4pPr marL="937584" indent="0">
              <a:buNone/>
              <a:defRPr/>
            </a:lvl4pPr>
            <a:lvl5pPr marL="1250112" indent="0">
              <a:buNone/>
              <a:defRPr/>
            </a:lvl5pPr>
          </a:lstStyle>
          <a:p>
            <a:pPr lvl="0"/>
            <a:r>
              <a:rPr lang="fr-FR" dirty="0"/>
              <a:t>Sous-titre de la présentation</a:t>
            </a:r>
          </a:p>
        </p:txBody>
      </p:sp>
      <p:sp>
        <p:nvSpPr>
          <p:cNvPr id="11" name="Espace réservé du texte 9">
            <a:extLst>
              <a:ext uri="{FF2B5EF4-FFF2-40B4-BE49-F238E27FC236}">
                <a16:creationId xmlns:a16="http://schemas.microsoft.com/office/drawing/2014/main" id="{0903995C-57BF-0F4E-99C2-8AA90E43DC18}"/>
              </a:ext>
            </a:extLst>
          </p:cNvPr>
          <p:cNvSpPr>
            <a:spLocks noGrp="1"/>
          </p:cNvSpPr>
          <p:nvPr>
            <p:ph type="body" sz="quarter" idx="11" hasCustomPrompt="1"/>
          </p:nvPr>
        </p:nvSpPr>
        <p:spPr>
          <a:xfrm>
            <a:off x="3707495" y="6247433"/>
            <a:ext cx="1729011" cy="315887"/>
          </a:xfrm>
        </p:spPr>
        <p:txBody>
          <a:bodyPr vert="horz">
            <a:noAutofit/>
          </a:bodyPr>
          <a:lstStyle>
            <a:lvl1pPr marL="0" marR="0" indent="0" algn="ctr" defTabSz="410751" rtl="0" fontAlgn="auto" latinLnBrk="0" hangingPunct="0">
              <a:lnSpc>
                <a:spcPct val="100000"/>
              </a:lnSpc>
              <a:spcBef>
                <a:spcPts val="0"/>
              </a:spcBef>
              <a:spcAft>
                <a:spcPts val="0"/>
              </a:spcAft>
              <a:buClrTx/>
              <a:buSzTx/>
              <a:buFontTx/>
              <a:buNone/>
              <a:tabLst/>
              <a:defRPr kumimoji="0" lang="fr-FR" sz="1758" b="0" i="1" u="none" strike="noStrike" cap="none" spc="0" normalizeH="0" baseline="0" dirty="0">
                <a:ln>
                  <a:noFill/>
                </a:ln>
                <a:solidFill>
                  <a:srgbClr val="FFFFFF"/>
                </a:solidFill>
                <a:effectLst/>
                <a:uFillTx/>
                <a:latin typeface="Ubuntu Regular" panose="020B0504030602030204" pitchFamily="34" charset="0"/>
                <a:ea typeface="Ubuntu Regular" panose="020B0504030602030204" pitchFamily="34" charset="0"/>
                <a:cs typeface="Ubuntu Regular" panose="020B0504030602030204" pitchFamily="34" charset="0"/>
                <a:sym typeface="Ubuntu Regular"/>
              </a:defRPr>
            </a:lvl1pPr>
            <a:lvl2pPr marL="312528" indent="0">
              <a:buNone/>
              <a:defRPr/>
            </a:lvl2pPr>
            <a:lvl3pPr marL="625056" indent="0">
              <a:buNone/>
              <a:defRPr/>
            </a:lvl3pPr>
            <a:lvl4pPr marL="937584" indent="0">
              <a:buNone/>
              <a:defRPr/>
            </a:lvl4pPr>
            <a:lvl5pPr marL="1250112" indent="0">
              <a:buNone/>
              <a:defRPr/>
            </a:lvl5pPr>
          </a:lstStyle>
          <a:p>
            <a:pPr lvl="0"/>
            <a:r>
              <a:rPr lang="fr-FR" dirty="0"/>
              <a:t>Date</a:t>
            </a:r>
          </a:p>
        </p:txBody>
      </p:sp>
      <p:sp>
        <p:nvSpPr>
          <p:cNvPr id="20" name="Numéro de diapositive">
            <a:extLst>
              <a:ext uri="{FF2B5EF4-FFF2-40B4-BE49-F238E27FC236}">
                <a16:creationId xmlns:a16="http://schemas.microsoft.com/office/drawing/2014/main" id="{28BB5D24-4026-1747-AA02-51702644753D}"/>
              </a:ext>
            </a:extLst>
          </p:cNvPr>
          <p:cNvSpPr txBox="1">
            <a:spLocks noGrp="1"/>
          </p:cNvSpPr>
          <p:nvPr>
            <p:ph type="sldNum" sz="quarter" idx="2"/>
          </p:nvPr>
        </p:nvSpPr>
        <p:spPr>
          <a:xfrm>
            <a:off x="4439792" y="6526451"/>
            <a:ext cx="292705" cy="243781"/>
          </a:xfrm>
          <a:prstGeom prst="rect">
            <a:avLst/>
          </a:prstGeom>
          <a:ln w="12700">
            <a:miter lim="400000"/>
          </a:ln>
        </p:spPr>
        <p:txBody>
          <a:bodyPr wrap="none" lIns="45718" tIns="45718" rIns="45718" bIns="45718" anchor="ctr">
            <a:spAutoFit/>
          </a:bodyPr>
          <a:lstStyle>
            <a:lvl1pPr>
              <a:defRPr sz="984"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spTree>
    <p:extLst>
      <p:ext uri="{BB962C8B-B14F-4D97-AF65-F5344CB8AC3E}">
        <p14:creationId xmlns:p14="http://schemas.microsoft.com/office/powerpoint/2010/main" val="258899990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ommaire Copie">
    <p:spTree>
      <p:nvGrpSpPr>
        <p:cNvPr id="1" name=""/>
        <p:cNvGrpSpPr/>
        <p:nvPr/>
      </p:nvGrpSpPr>
      <p:grpSpPr>
        <a:xfrm>
          <a:off x="0" y="0"/>
          <a:ext cx="0" cy="0"/>
          <a:chOff x="0" y="0"/>
          <a:chExt cx="0" cy="0"/>
        </a:xfrm>
      </p:grpSpPr>
      <p:sp>
        <p:nvSpPr>
          <p:cNvPr id="28" name="Rectangle"/>
          <p:cNvSpPr/>
          <p:nvPr/>
        </p:nvSpPr>
        <p:spPr>
          <a:xfrm>
            <a:off x="-3573" y="6493250"/>
            <a:ext cx="9151145" cy="375467"/>
          </a:xfrm>
          <a:prstGeom prst="rect">
            <a:avLst/>
          </a:prstGeom>
          <a:gradFill>
            <a:gsLst>
              <a:gs pos="0">
                <a:srgbClr val="99C880"/>
              </a:gs>
              <a:gs pos="33154">
                <a:srgbClr val="018B77"/>
              </a:gs>
              <a:gs pos="68497">
                <a:srgbClr val="24579D"/>
              </a:gs>
              <a:gs pos="98790">
                <a:srgbClr val="00B4D5"/>
              </a:gs>
            </a:gsLst>
          </a:gradFill>
          <a:ln w="12700">
            <a:miter lim="400000"/>
          </a:ln>
        </p:spPr>
        <p:txBody>
          <a:bodyPr lIns="32146" rIns="32146" anchor="ctr"/>
          <a:lstStyle/>
          <a:p>
            <a:pPr>
              <a:defRPr>
                <a:latin typeface="Calibri"/>
                <a:ea typeface="Calibri"/>
                <a:cs typeface="Calibri"/>
                <a:sym typeface="Calibri"/>
              </a:defRPr>
            </a:pPr>
            <a:endParaRPr sz="1266"/>
          </a:p>
        </p:txBody>
      </p:sp>
      <p:sp>
        <p:nvSpPr>
          <p:cNvPr id="7" name="Espace réservé du texte 5">
            <a:extLst>
              <a:ext uri="{FF2B5EF4-FFF2-40B4-BE49-F238E27FC236}">
                <a16:creationId xmlns:a16="http://schemas.microsoft.com/office/drawing/2014/main" id="{FB806735-5588-1142-9D38-F387C7FFECCC}"/>
              </a:ext>
            </a:extLst>
          </p:cNvPr>
          <p:cNvSpPr>
            <a:spLocks noGrp="1"/>
          </p:cNvSpPr>
          <p:nvPr>
            <p:ph type="body" sz="quarter" idx="11" hasCustomPrompt="1"/>
          </p:nvPr>
        </p:nvSpPr>
        <p:spPr>
          <a:xfrm>
            <a:off x="1961279" y="1265067"/>
            <a:ext cx="3522763" cy="4671830"/>
          </a:xfrm>
        </p:spPr>
        <p:txBody>
          <a:bodyPr vert="horz" anchor="t" anchorCtr="0"/>
          <a:lstStyle>
            <a:lvl1pPr marL="486651" indent="-361639">
              <a:buClr>
                <a:srgbClr val="115FAC"/>
              </a:buClr>
              <a:buSzPct val="100000"/>
              <a:buFont typeface="+mj-lt"/>
              <a:buAutoNum type="romanUcPeriod"/>
              <a:defRPr sz="1687">
                <a:solidFill>
                  <a:srgbClr val="115FAC"/>
                </a:solidFill>
                <a:latin typeface="Ubuntu bold" panose="020B0804030602030204" pitchFamily="34" charset="0"/>
                <a:cs typeface="Ubuntu bold" panose="020B0804030602030204" pitchFamily="34" charset="0"/>
              </a:defRPr>
            </a:lvl1pPr>
            <a:lvl2pPr marL="375034" marR="0" indent="0" algn="l" defTabSz="410751" rtl="0" eaLnBrk="1" fontAlgn="auto" latinLnBrk="0" hangingPunct="1">
              <a:lnSpc>
                <a:spcPct val="100000"/>
              </a:lnSpc>
              <a:spcBef>
                <a:spcPts val="844"/>
              </a:spcBef>
              <a:spcAft>
                <a:spcPts val="0"/>
              </a:spcAft>
              <a:buClr>
                <a:srgbClr val="0B3470"/>
              </a:buClr>
              <a:buSzPct val="110000"/>
              <a:buFont typeface="Arial"/>
              <a:buNone/>
              <a:tabLst/>
              <a:defRPr lang="fr-FR" sz="1406" b="1" i="0" u="none" strike="noStrike" cap="none" spc="0" baseline="0">
                <a:solidFill>
                  <a:srgbClr val="018B77"/>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marL="625056" indent="0">
              <a:buNone/>
              <a:defRPr/>
            </a:lvl3pPr>
            <a:lvl4pPr marL="937584" indent="0">
              <a:buNone/>
              <a:defRPr/>
            </a:lvl4pPr>
            <a:lvl5pPr marL="1250112" indent="0">
              <a:buNone/>
              <a:defRPr/>
            </a:lvl5pPr>
          </a:lstStyle>
          <a:p>
            <a:pPr lvl="0"/>
            <a:r>
              <a:rPr lang="fr-FR" dirty="0"/>
              <a:t>TITRE DE LA 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lvl="0"/>
            <a:r>
              <a:rPr lang="fr-FR" dirty="0"/>
              <a:t>TITRE DE LA 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lvl="0"/>
            <a:r>
              <a:rPr lang="fr-FR" dirty="0"/>
              <a:t>TITRE DE LA 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p:txBody>
      </p:sp>
      <p:sp>
        <p:nvSpPr>
          <p:cNvPr id="8" name="Espace réservé du texte 5">
            <a:extLst>
              <a:ext uri="{FF2B5EF4-FFF2-40B4-BE49-F238E27FC236}">
                <a16:creationId xmlns:a16="http://schemas.microsoft.com/office/drawing/2014/main" id="{BDE73100-14EA-2447-8E70-7F231181EF46}"/>
              </a:ext>
            </a:extLst>
          </p:cNvPr>
          <p:cNvSpPr>
            <a:spLocks noGrp="1"/>
          </p:cNvSpPr>
          <p:nvPr>
            <p:ph type="body" sz="quarter" idx="12" hasCustomPrompt="1"/>
          </p:nvPr>
        </p:nvSpPr>
        <p:spPr>
          <a:xfrm>
            <a:off x="6015005" y="1267135"/>
            <a:ext cx="1110192" cy="4671830"/>
          </a:xfrm>
        </p:spPr>
        <p:txBody>
          <a:bodyPr vert="horz" anchor="t" anchorCtr="0"/>
          <a:lstStyle>
            <a:lvl1pPr marL="0" indent="0" algn="ctr">
              <a:buClr>
                <a:srgbClr val="115FAC"/>
              </a:buClr>
              <a:buSzPct val="100000"/>
              <a:buFont typeface="+mj-lt"/>
              <a:buNone/>
              <a:defRPr sz="1687">
                <a:solidFill>
                  <a:srgbClr val="115FAC"/>
                </a:solidFill>
                <a:latin typeface="Ubuntu bold" panose="020B0804030602030204" pitchFamily="34" charset="0"/>
                <a:cs typeface="Ubuntu bold" panose="020B0804030602030204" pitchFamily="34" charset="0"/>
              </a:defRPr>
            </a:lvl1pPr>
            <a:lvl2pPr marL="0" marR="0" indent="0" algn="ctr" defTabSz="410751" rtl="0" eaLnBrk="1" fontAlgn="auto" latinLnBrk="0" hangingPunct="1">
              <a:lnSpc>
                <a:spcPct val="100000"/>
              </a:lnSpc>
              <a:spcBef>
                <a:spcPts val="844"/>
              </a:spcBef>
              <a:spcAft>
                <a:spcPts val="0"/>
              </a:spcAft>
              <a:buClr>
                <a:srgbClr val="0B3470"/>
              </a:buClr>
              <a:buSzPct val="110000"/>
              <a:buFont typeface="Arial"/>
              <a:buNone/>
              <a:tabLst/>
              <a:defRPr lang="fr-FR" sz="1406" b="1" i="0" u="none" strike="noStrike" cap="none" spc="0" baseline="0">
                <a:solidFill>
                  <a:srgbClr val="018B77"/>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marL="625056" indent="0">
              <a:buNone/>
              <a:defRPr/>
            </a:lvl3pPr>
            <a:lvl4pPr marL="937584" indent="0">
              <a:buNone/>
              <a:defRPr/>
            </a:lvl4pPr>
            <a:lvl5pPr marL="1250112" indent="0">
              <a:buNone/>
              <a:defRPr/>
            </a:lvl5pPr>
          </a:lstStyle>
          <a:p>
            <a:pPr lvl="0"/>
            <a:r>
              <a:rPr lang="fr-FR" dirty="0"/>
              <a:t>P1</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P2</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P3</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P4</a:t>
            </a:r>
          </a:p>
          <a:p>
            <a:pPr lvl="0"/>
            <a:r>
              <a:rPr lang="fr-FR" dirty="0"/>
              <a:t>P5</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P6</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P7</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P8</a:t>
            </a:r>
          </a:p>
          <a:p>
            <a:pPr lvl="0"/>
            <a:r>
              <a:rPr lang="fr-FR" dirty="0"/>
              <a:t>P9</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P10</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P11</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P12</a:t>
            </a:r>
          </a:p>
        </p:txBody>
      </p:sp>
      <p:sp>
        <p:nvSpPr>
          <p:cNvPr id="22" name="Numéro de diapositive">
            <a:extLst>
              <a:ext uri="{FF2B5EF4-FFF2-40B4-BE49-F238E27FC236}">
                <a16:creationId xmlns:a16="http://schemas.microsoft.com/office/drawing/2014/main" id="{D3901C00-E4F0-084B-8464-34CF205A4BA1}"/>
              </a:ext>
            </a:extLst>
          </p:cNvPr>
          <p:cNvSpPr txBox="1">
            <a:spLocks noGrp="1"/>
          </p:cNvSpPr>
          <p:nvPr>
            <p:ph type="sldNum" sz="quarter" idx="2"/>
          </p:nvPr>
        </p:nvSpPr>
        <p:spPr>
          <a:xfrm>
            <a:off x="4439792" y="6526451"/>
            <a:ext cx="292705" cy="243781"/>
          </a:xfrm>
          <a:prstGeom prst="rect">
            <a:avLst/>
          </a:prstGeom>
          <a:ln w="12700">
            <a:miter lim="400000"/>
          </a:ln>
        </p:spPr>
        <p:txBody>
          <a:bodyPr wrap="none" lIns="45718" tIns="45718" rIns="45718" bIns="45718" anchor="ctr">
            <a:spAutoFit/>
          </a:bodyPr>
          <a:lstStyle>
            <a:lvl1pPr>
              <a:defRPr sz="984"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sp>
        <p:nvSpPr>
          <p:cNvPr id="9" name="Rectangle 1"/>
          <p:cNvSpPr>
            <a:spLocks noGrp="1"/>
          </p:cNvSpPr>
          <p:nvPr>
            <p:ph type="body" sz="quarter" idx="13" hasCustomPrompt="1"/>
          </p:nvPr>
        </p:nvSpPr>
        <p:spPr>
          <a:xfrm>
            <a:off x="-2320" y="417192"/>
            <a:ext cx="3046621" cy="491655"/>
          </a:xfrm>
          <a:prstGeom prst="rect">
            <a:avLst/>
          </a:prstGeom>
          <a:gradFill>
            <a:gsLst>
              <a:gs pos="0">
                <a:srgbClr val="2A639D"/>
              </a:gs>
              <a:gs pos="100000">
                <a:srgbClr val="00B3D5"/>
              </a:gs>
            </a:gsLst>
          </a:gradFill>
        </p:spPr>
        <p:txBody>
          <a:bodyPr wrap="none" lIns="45719" tIns="72000" rIns="360000" bIns="72000" anchor="ctr">
            <a:spAutoFit/>
          </a:bodyPr>
          <a:lstStyle>
            <a:lvl1pPr marL="0" indent="714350" defTabSz="410751">
              <a:spcBef>
                <a:spcPts val="0"/>
              </a:spcBef>
              <a:buClrTx/>
              <a:buSzTx/>
              <a:buNone/>
              <a:defRPr sz="2250" b="1">
                <a:solidFill>
                  <a:srgbClr val="FFFFFF"/>
                </a:solidFill>
                <a:latin typeface="Ubuntu" panose="020B0504030602030204" pitchFamily="34" charset="0"/>
                <a:ea typeface="Ubuntu" panose="020B0504030602030204" pitchFamily="34" charset="0"/>
                <a:cs typeface="Ubuntu" panose="020B0504030602030204" pitchFamily="34" charset="0"/>
                <a:sym typeface="Ubuntu"/>
              </a:defRPr>
            </a:lvl1pPr>
          </a:lstStyle>
          <a:p>
            <a:r>
              <a:rPr lang="fr-FR" dirty="0"/>
              <a:t>Texte du titre</a:t>
            </a:r>
            <a:endParaRPr dirty="0"/>
          </a:p>
        </p:txBody>
      </p:sp>
      <p:pic>
        <p:nvPicPr>
          <p:cNvPr id="10" name="Image" descr="Image"/>
          <p:cNvPicPr>
            <a:picLocks noChangeAspect="1"/>
          </p:cNvPicPr>
          <p:nvPr userDrawn="1"/>
        </p:nvPicPr>
        <p:blipFill>
          <a:blip r:embed="rId3"/>
          <a:stretch>
            <a:fillRect/>
          </a:stretch>
        </p:blipFill>
        <p:spPr>
          <a:xfrm>
            <a:off x="7638710" y="444327"/>
            <a:ext cx="1299877" cy="437384"/>
          </a:xfrm>
          <a:prstGeom prst="rect">
            <a:avLst/>
          </a:prstGeom>
          <a:ln w="12700">
            <a:miter lim="400000"/>
          </a:ln>
        </p:spPr>
      </p:pic>
    </p:spTree>
    <p:extLst>
      <p:ext uri="{BB962C8B-B14F-4D97-AF65-F5344CB8AC3E}">
        <p14:creationId xmlns:p14="http://schemas.microsoft.com/office/powerpoint/2010/main" val="257175014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re de la partie">
    <p:spTree>
      <p:nvGrpSpPr>
        <p:cNvPr id="1" name=""/>
        <p:cNvGrpSpPr/>
        <p:nvPr/>
      </p:nvGrpSpPr>
      <p:grpSpPr>
        <a:xfrm>
          <a:off x="0" y="0"/>
          <a:ext cx="0" cy="0"/>
          <a:chOff x="0" y="0"/>
          <a:chExt cx="0" cy="0"/>
        </a:xfrm>
      </p:grpSpPr>
      <p:pic>
        <p:nvPicPr>
          <p:cNvPr id="48" name="Image" descr="Image"/>
          <p:cNvPicPr>
            <a:picLocks/>
          </p:cNvPicPr>
          <p:nvPr/>
        </p:nvPicPr>
        <p:blipFill>
          <a:blip r:embed="rId2"/>
          <a:stretch>
            <a:fillRect/>
          </a:stretch>
        </p:blipFill>
        <p:spPr>
          <a:xfrm>
            <a:off x="-13950" y="-2970"/>
            <a:ext cx="9171899" cy="6863940"/>
          </a:xfrm>
          <a:prstGeom prst="rect">
            <a:avLst/>
          </a:prstGeom>
          <a:ln w="12700">
            <a:miter lim="400000"/>
          </a:ln>
        </p:spPr>
      </p:pic>
      <p:sp>
        <p:nvSpPr>
          <p:cNvPr id="51" name="Ligne"/>
          <p:cNvSpPr/>
          <p:nvPr/>
        </p:nvSpPr>
        <p:spPr>
          <a:xfrm>
            <a:off x="2533801" y="3742804"/>
            <a:ext cx="4076400" cy="1"/>
          </a:xfrm>
          <a:prstGeom prst="line">
            <a:avLst/>
          </a:prstGeom>
          <a:ln w="25400">
            <a:solidFill>
              <a:srgbClr val="FFFFFF"/>
            </a:solidFill>
            <a:miter lim="400000"/>
          </a:ln>
        </p:spPr>
        <p:txBody>
          <a:bodyPr lIns="32145" tIns="32145" rIns="32145" bIns="32145"/>
          <a:lstStyle/>
          <a:p>
            <a:endParaRPr sz="1266"/>
          </a:p>
        </p:txBody>
      </p:sp>
      <p:pic>
        <p:nvPicPr>
          <p:cNvPr id="52" name="Image" descr="Image"/>
          <p:cNvPicPr>
            <a:picLocks noChangeAspect="1"/>
          </p:cNvPicPr>
          <p:nvPr/>
        </p:nvPicPr>
        <p:blipFill>
          <a:blip r:embed="rId3"/>
          <a:stretch>
            <a:fillRect/>
          </a:stretch>
        </p:blipFill>
        <p:spPr>
          <a:xfrm>
            <a:off x="4002470" y="1019256"/>
            <a:ext cx="1139062" cy="1135426"/>
          </a:xfrm>
          <a:prstGeom prst="rect">
            <a:avLst/>
          </a:prstGeom>
          <a:ln w="12700">
            <a:miter lim="400000"/>
          </a:ln>
        </p:spPr>
      </p:pic>
      <p:sp>
        <p:nvSpPr>
          <p:cNvPr id="9" name="Texte du titre">
            <a:extLst>
              <a:ext uri="{FF2B5EF4-FFF2-40B4-BE49-F238E27FC236}">
                <a16:creationId xmlns:a16="http://schemas.microsoft.com/office/drawing/2014/main" id="{F91E7373-7EBD-A841-B7C1-0E8FEE1B604C}"/>
              </a:ext>
            </a:extLst>
          </p:cNvPr>
          <p:cNvSpPr txBox="1">
            <a:spLocks noGrp="1"/>
          </p:cNvSpPr>
          <p:nvPr>
            <p:ph type="title" hasCustomPrompt="1"/>
          </p:nvPr>
        </p:nvSpPr>
        <p:spPr>
          <a:xfrm>
            <a:off x="892969" y="2844085"/>
            <a:ext cx="7358063" cy="826763"/>
          </a:xfrm>
          <a:prstGeom prst="rect">
            <a:avLst/>
          </a:prstGeom>
        </p:spPr>
        <p:txBody>
          <a:bodyPr>
            <a:normAutofit/>
          </a:bodyPr>
          <a:lstStyle>
            <a:lvl1pPr>
              <a:defRPr sz="3516" b="0" i="0" u="none" strike="noStrike" cap="none" spc="0" baseline="0" dirty="0">
                <a:solidFill>
                  <a:srgbClr val="FFFFFF"/>
                </a:solidFill>
                <a:uFillTx/>
                <a:latin typeface="Ubuntu bold" panose="020B0804030602030204" pitchFamily="34" charset="0"/>
                <a:ea typeface="Ubuntu bold" panose="020B0804030602030204" pitchFamily="34" charset="0"/>
                <a:cs typeface="Ubuntu bold" panose="020B0804030602030204" pitchFamily="34" charset="0"/>
                <a:sym typeface="Helvetica Neue Medium"/>
              </a:defRPr>
            </a:lvl1pPr>
          </a:lstStyle>
          <a:p>
            <a:r>
              <a:rPr lang="fr-FR" dirty="0"/>
              <a:t>TITRE DE LA PARTIE</a:t>
            </a:r>
            <a:endParaRPr dirty="0"/>
          </a:p>
        </p:txBody>
      </p:sp>
      <p:sp>
        <p:nvSpPr>
          <p:cNvPr id="10" name="Espace réservé du texte 4">
            <a:extLst>
              <a:ext uri="{FF2B5EF4-FFF2-40B4-BE49-F238E27FC236}">
                <a16:creationId xmlns:a16="http://schemas.microsoft.com/office/drawing/2014/main" id="{A25B75D1-E7F7-5A4B-95E7-B031F64524B7}"/>
              </a:ext>
            </a:extLst>
          </p:cNvPr>
          <p:cNvSpPr>
            <a:spLocks noGrp="1"/>
          </p:cNvSpPr>
          <p:nvPr>
            <p:ph type="body" sz="quarter" idx="10" hasCustomPrompt="1"/>
          </p:nvPr>
        </p:nvSpPr>
        <p:spPr>
          <a:xfrm>
            <a:off x="892969" y="3820065"/>
            <a:ext cx="7358063" cy="1107463"/>
          </a:xfrm>
        </p:spPr>
        <p:txBody>
          <a:bodyPr vert="horz">
            <a:noAutofit/>
          </a:bodyPr>
          <a:lstStyle>
            <a:lvl1pPr marL="0" indent="0" algn="ctr">
              <a:spcBef>
                <a:spcPts val="0"/>
              </a:spcBef>
              <a:buNone/>
              <a:defRPr kumimoji="0" lang="fr-FR" sz="2531" b="0" i="0" u="none" strike="noStrike" cap="none" spc="0" normalizeH="0" baseline="0" dirty="0">
                <a:ln>
                  <a:noFill/>
                </a:ln>
                <a:solidFill>
                  <a:schemeClr val="bg1"/>
                </a:solidFill>
                <a:effectLst/>
                <a:uFillTx/>
                <a:latin typeface="Ubuntu Medium" panose="020B0604030602030204" pitchFamily="34" charset="0"/>
                <a:ea typeface="Ubuntu Medium" panose="020B0604030602030204" pitchFamily="34" charset="0"/>
                <a:cs typeface="Ubuntu Medium" panose="020B0604030602030204" pitchFamily="34" charset="0"/>
                <a:sym typeface="Ubuntu Medium"/>
              </a:defRPr>
            </a:lvl1pPr>
          </a:lstStyle>
          <a:p>
            <a:pPr lvl="0"/>
            <a:r>
              <a:rPr lang="fr-FR" dirty="0"/>
              <a:t>Sous-titre de la partie</a:t>
            </a:r>
          </a:p>
          <a:p>
            <a:pPr lvl="0"/>
            <a:r>
              <a:rPr lang="fr-FR" dirty="0"/>
              <a:t>ou traduction</a:t>
            </a:r>
          </a:p>
        </p:txBody>
      </p:sp>
      <p:sp>
        <p:nvSpPr>
          <p:cNvPr id="11" name="Espace réservé du texte 3">
            <a:extLst>
              <a:ext uri="{FF2B5EF4-FFF2-40B4-BE49-F238E27FC236}">
                <a16:creationId xmlns:a16="http://schemas.microsoft.com/office/drawing/2014/main" id="{1AC2369B-3FEC-D743-9C40-AC3D4EFACE3F}"/>
              </a:ext>
            </a:extLst>
          </p:cNvPr>
          <p:cNvSpPr>
            <a:spLocks noGrp="1"/>
          </p:cNvSpPr>
          <p:nvPr>
            <p:ph type="body" sz="quarter" idx="11" hasCustomPrompt="1"/>
          </p:nvPr>
        </p:nvSpPr>
        <p:spPr>
          <a:xfrm>
            <a:off x="4237137" y="1068596"/>
            <a:ext cx="669727" cy="1036746"/>
          </a:xfrm>
        </p:spPr>
        <p:txBody>
          <a:bodyPr>
            <a:normAutofit/>
          </a:bodyPr>
          <a:lstStyle>
            <a:lvl1pPr marL="0" indent="0" algn="ctr">
              <a:buNone/>
              <a:defRPr kumimoji="0" lang="fr-FR" sz="5625" b="0" i="0" u="none" strike="noStrike" cap="none" spc="0" normalizeH="0" baseline="0" dirty="0">
                <a:ln>
                  <a:noFill/>
                </a:ln>
                <a:solidFill>
                  <a:srgbClr val="1290CD"/>
                </a:solidFill>
                <a:effectLst/>
                <a:uFillTx/>
                <a:latin typeface="Ubuntu Bold"/>
                <a:ea typeface="Ubuntu Bold"/>
                <a:cs typeface="Ubuntu Bold"/>
                <a:sym typeface="Ubuntu Bold"/>
              </a:defRPr>
            </a:lvl1pPr>
          </a:lstStyle>
          <a:p>
            <a:pPr lvl="0"/>
            <a:r>
              <a:rPr lang="fr-FR" dirty="0"/>
              <a:t>1</a:t>
            </a:r>
          </a:p>
        </p:txBody>
      </p:sp>
      <p:sp>
        <p:nvSpPr>
          <p:cNvPr id="12" name="Numéro de diapositive">
            <a:extLst>
              <a:ext uri="{FF2B5EF4-FFF2-40B4-BE49-F238E27FC236}">
                <a16:creationId xmlns:a16="http://schemas.microsoft.com/office/drawing/2014/main" id="{54385360-7325-214D-9B5D-DE21025F58F8}"/>
              </a:ext>
            </a:extLst>
          </p:cNvPr>
          <p:cNvSpPr txBox="1">
            <a:spLocks noGrp="1"/>
          </p:cNvSpPr>
          <p:nvPr>
            <p:ph type="sldNum" sz="quarter" idx="2"/>
          </p:nvPr>
        </p:nvSpPr>
        <p:spPr>
          <a:xfrm>
            <a:off x="4439792" y="6526451"/>
            <a:ext cx="292705" cy="243781"/>
          </a:xfrm>
          <a:prstGeom prst="rect">
            <a:avLst/>
          </a:prstGeom>
          <a:ln w="12700">
            <a:miter lim="400000"/>
          </a:ln>
        </p:spPr>
        <p:txBody>
          <a:bodyPr wrap="none" lIns="45718" tIns="45718" rIns="45718" bIns="45718" anchor="ctr">
            <a:spAutoFit/>
          </a:bodyPr>
          <a:lstStyle>
            <a:lvl1pPr>
              <a:defRPr sz="984"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spTree>
    <p:extLst>
      <p:ext uri="{BB962C8B-B14F-4D97-AF65-F5344CB8AC3E}">
        <p14:creationId xmlns:p14="http://schemas.microsoft.com/office/powerpoint/2010/main" val="163961661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76" name="Rectangle 1"/>
          <p:cNvSpPr>
            <a:spLocks noGrp="1"/>
          </p:cNvSpPr>
          <p:nvPr>
            <p:ph type="body" sz="quarter" idx="13" hasCustomPrompt="1"/>
          </p:nvPr>
        </p:nvSpPr>
        <p:spPr>
          <a:xfrm>
            <a:off x="-2320" y="417192"/>
            <a:ext cx="3046621" cy="491655"/>
          </a:xfrm>
          <a:prstGeom prst="rect">
            <a:avLst/>
          </a:prstGeom>
          <a:gradFill>
            <a:gsLst>
              <a:gs pos="0">
                <a:srgbClr val="2A639D"/>
              </a:gs>
              <a:gs pos="100000">
                <a:srgbClr val="00B3D5"/>
              </a:gs>
            </a:gsLst>
          </a:gradFill>
        </p:spPr>
        <p:txBody>
          <a:bodyPr wrap="none" lIns="45719" tIns="72000" rIns="360000" bIns="72000" anchor="ctr">
            <a:spAutoFit/>
          </a:bodyPr>
          <a:lstStyle>
            <a:lvl1pPr marL="0" indent="714350" defTabSz="410751">
              <a:spcBef>
                <a:spcPts val="0"/>
              </a:spcBef>
              <a:buClrTx/>
              <a:buSzTx/>
              <a:buNone/>
              <a:defRPr sz="2250" b="1">
                <a:solidFill>
                  <a:srgbClr val="FFFFFF"/>
                </a:solidFill>
                <a:latin typeface="Ubuntu" panose="020B0504030602030204" pitchFamily="34" charset="0"/>
                <a:ea typeface="Ubuntu" panose="020B0504030602030204" pitchFamily="34" charset="0"/>
                <a:cs typeface="Ubuntu" panose="020B0504030602030204" pitchFamily="34" charset="0"/>
                <a:sym typeface="Ubuntu"/>
              </a:defRPr>
            </a:lvl1pPr>
          </a:lstStyle>
          <a:p>
            <a:r>
              <a:rPr lang="fr-FR" dirty="0"/>
              <a:t>Texte du titre</a:t>
            </a:r>
            <a:endParaRPr dirty="0"/>
          </a:p>
        </p:txBody>
      </p:sp>
      <p:sp>
        <p:nvSpPr>
          <p:cNvPr id="5" name="Texte niveau 1…">
            <a:extLst>
              <a:ext uri="{FF2B5EF4-FFF2-40B4-BE49-F238E27FC236}">
                <a16:creationId xmlns:a16="http://schemas.microsoft.com/office/drawing/2014/main" id="{82CACD32-27F9-E544-AC96-2F4CFA7A3C3A}"/>
              </a:ext>
            </a:extLst>
          </p:cNvPr>
          <p:cNvSpPr txBox="1">
            <a:spLocks noGrp="1"/>
          </p:cNvSpPr>
          <p:nvPr>
            <p:ph type="body" idx="1"/>
          </p:nvPr>
        </p:nvSpPr>
        <p:spPr>
          <a:xfrm>
            <a:off x="669727" y="1455103"/>
            <a:ext cx="7804547" cy="4786748"/>
          </a:xfrm>
          <a:prstGeom prst="rect">
            <a:avLst/>
          </a:prstGeom>
          <a:ln w="12700">
            <a:miter lim="400000"/>
          </a:ln>
        </p:spPr>
        <p:txBody>
          <a:bodyPr lIns="50800" tIns="50800" rIns="50800" bIns="50800" anchor="t" anchorCtr="0">
            <a:normAutofit/>
          </a:bodyPr>
          <a:lstStyle>
            <a:lvl1pPr marL="321457" indent="-321457" algn="l" defTabSz="321457" rtl="0" eaLnBrk="1" latinLnBrk="0" hangingPunct="1">
              <a:spcBef>
                <a:spcPct val="20000"/>
              </a:spcBef>
              <a:buClr>
                <a:srgbClr val="0B3470"/>
              </a:buClr>
              <a:buSzPct val="100000"/>
              <a:buFont typeface="Wingdings" charset="2"/>
              <a:buChar char="§"/>
              <a:defRPr sz="1969" dirty="0">
                <a:solidFill>
                  <a:srgbClr val="0B3470"/>
                </a:solidFill>
                <a:latin typeface="Ubuntu Medium" panose="020B0604030602030204" pitchFamily="34" charset="0"/>
                <a:cs typeface="Ubuntu Medium" panose="020B0604030602030204" pitchFamily="34" charset="0"/>
              </a:defRPr>
            </a:lvl1pPr>
            <a:lvl2pPr marL="313644" indent="0">
              <a:spcBef>
                <a:spcPts val="1687"/>
              </a:spcBef>
              <a:buClr>
                <a:srgbClr val="0B3470"/>
              </a:buClr>
              <a:buFont typeface="Arial"/>
              <a:buChar char="•"/>
              <a:defRPr sz="1687" b="0" i="0" u="none" strike="noStrike" cap="none" spc="0" baseline="0" dirty="0">
                <a:solidFill>
                  <a:srgbClr val="0B3470"/>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spcBef>
                <a:spcPts val="1687"/>
              </a:spcBef>
              <a:defRPr sz="1687" dirty="0">
                <a:solidFill>
                  <a:srgbClr val="018B77"/>
                </a:solidFill>
                <a:latin typeface="Ubuntu Light" panose="020B0304030602030204" pitchFamily="34" charset="0"/>
                <a:cs typeface="Ubuntu Light" panose="020B0304030602030204" pitchFamily="34" charset="0"/>
              </a:defRPr>
            </a:lvl3pPr>
          </a:lstStyle>
          <a:p>
            <a:pPr marL="321457" lvl="0" indent="-321457" algn="l" defTabSz="321457" rtl="0" eaLnBrk="1" latinLnBrk="0" hangingPunct="1">
              <a:spcBef>
                <a:spcPct val="20000"/>
              </a:spcBef>
              <a:buClr>
                <a:srgbClr val="0B3470"/>
              </a:buClr>
              <a:buSzPct val="100000"/>
              <a:buFont typeface="Wingdings" charset="2"/>
              <a:buChar char="§"/>
            </a:pPr>
            <a:r>
              <a:rPr lang="fr-FR" dirty="0"/>
              <a:t>Cliquez pour modifier les styles du texte du masque</a:t>
            </a:r>
          </a:p>
          <a:p>
            <a:pPr marL="594920" marR="0" lvl="1" indent="-281275" algn="l" defTabSz="410751" rtl="0" latinLnBrk="0">
              <a:lnSpc>
                <a:spcPct val="100000"/>
              </a:lnSpc>
              <a:spcBef>
                <a:spcPts val="1266"/>
              </a:spcBef>
              <a:spcAft>
                <a:spcPts val="0"/>
              </a:spcAft>
              <a:buClr>
                <a:srgbClr val="000000"/>
              </a:buClr>
              <a:buSzPct val="100000"/>
              <a:buFont typeface="Arial"/>
              <a:buChar char="•"/>
              <a:tabLst/>
            </a:pPr>
            <a:r>
              <a:rPr dirty="0"/>
              <a:t>Texte niveau 2</a:t>
            </a:r>
          </a:p>
          <a:p>
            <a:pPr marL="818154" lvl="2" indent="-247790" defTabSz="187517">
              <a:spcBef>
                <a:spcPts val="1266"/>
              </a:spcBef>
              <a:buClr>
                <a:srgbClr val="018B77"/>
              </a:buClr>
              <a:buSzPct val="100000"/>
              <a:buFont typeface="Wingdings" charset="2"/>
              <a:buChar char="§"/>
            </a:pPr>
            <a:r>
              <a:rPr dirty="0"/>
              <a:t>Texte niveau 3</a:t>
            </a:r>
          </a:p>
        </p:txBody>
      </p:sp>
      <p:sp>
        <p:nvSpPr>
          <p:cNvPr id="6" name="Numéro de diapositive">
            <a:extLst>
              <a:ext uri="{FF2B5EF4-FFF2-40B4-BE49-F238E27FC236}">
                <a16:creationId xmlns:a16="http://schemas.microsoft.com/office/drawing/2014/main" id="{3E324921-B003-1F46-846B-269289A360E5}"/>
              </a:ext>
            </a:extLst>
          </p:cNvPr>
          <p:cNvSpPr txBox="1">
            <a:spLocks noGrp="1"/>
          </p:cNvSpPr>
          <p:nvPr>
            <p:ph type="sldNum" sz="quarter" idx="2"/>
          </p:nvPr>
        </p:nvSpPr>
        <p:spPr>
          <a:xfrm>
            <a:off x="4439792" y="6526451"/>
            <a:ext cx="292705" cy="243781"/>
          </a:xfrm>
          <a:prstGeom prst="rect">
            <a:avLst/>
          </a:prstGeom>
          <a:ln w="12700">
            <a:miter lim="400000"/>
          </a:ln>
        </p:spPr>
        <p:txBody>
          <a:bodyPr wrap="none" lIns="45718" tIns="45718" rIns="45718" bIns="45718" anchor="ctr">
            <a:spAutoFit/>
          </a:bodyPr>
          <a:lstStyle>
            <a:lvl1pPr>
              <a:defRPr sz="984"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spTree>
    <p:extLst>
      <p:ext uri="{BB962C8B-B14F-4D97-AF65-F5344CB8AC3E}">
        <p14:creationId xmlns:p14="http://schemas.microsoft.com/office/powerpoint/2010/main" val="154381454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re et contenu copie">
    <p:spTree>
      <p:nvGrpSpPr>
        <p:cNvPr id="1" name=""/>
        <p:cNvGrpSpPr/>
        <p:nvPr/>
      </p:nvGrpSpPr>
      <p:grpSpPr>
        <a:xfrm>
          <a:off x="0" y="0"/>
          <a:ext cx="0" cy="0"/>
          <a:chOff x="0" y="0"/>
          <a:chExt cx="0" cy="0"/>
        </a:xfrm>
      </p:grpSpPr>
      <p:sp>
        <p:nvSpPr>
          <p:cNvPr id="83" name="Rectangle"/>
          <p:cNvSpPr/>
          <p:nvPr/>
        </p:nvSpPr>
        <p:spPr>
          <a:xfrm>
            <a:off x="-3574" y="6493250"/>
            <a:ext cx="9151147" cy="375467"/>
          </a:xfrm>
          <a:prstGeom prst="rect">
            <a:avLst/>
          </a:prstGeom>
          <a:gradFill>
            <a:gsLst>
              <a:gs pos="0">
                <a:srgbClr val="99C880"/>
              </a:gs>
              <a:gs pos="33154">
                <a:srgbClr val="018B77"/>
              </a:gs>
              <a:gs pos="68497">
                <a:srgbClr val="24579D"/>
              </a:gs>
              <a:gs pos="98790">
                <a:srgbClr val="00B4D5"/>
              </a:gs>
            </a:gsLst>
          </a:gradFill>
          <a:ln w="12700">
            <a:miter lim="400000"/>
          </a:ln>
        </p:spPr>
        <p:txBody>
          <a:bodyPr lIns="32145" tIns="32145" rIns="32145" bIns="32145" anchor="ctr"/>
          <a:lstStyle/>
          <a:p>
            <a:pPr>
              <a:defRPr>
                <a:latin typeface="Calibri"/>
                <a:ea typeface="Calibri"/>
                <a:cs typeface="Calibri"/>
                <a:sym typeface="Calibri"/>
              </a:defRPr>
            </a:pPr>
            <a:endParaRPr sz="1266"/>
          </a:p>
        </p:txBody>
      </p:sp>
      <p:pic>
        <p:nvPicPr>
          <p:cNvPr id="84" name="Image" descr="Image"/>
          <p:cNvPicPr>
            <a:picLocks noChangeAspect="1"/>
          </p:cNvPicPr>
          <p:nvPr/>
        </p:nvPicPr>
        <p:blipFill>
          <a:blip r:embed="rId2"/>
          <a:stretch>
            <a:fillRect/>
          </a:stretch>
        </p:blipFill>
        <p:spPr>
          <a:xfrm>
            <a:off x="7638710" y="444327"/>
            <a:ext cx="1299877" cy="437384"/>
          </a:xfrm>
          <a:prstGeom prst="rect">
            <a:avLst/>
          </a:prstGeom>
          <a:ln w="12700">
            <a:miter lim="400000"/>
          </a:ln>
        </p:spPr>
      </p:pic>
      <p:sp>
        <p:nvSpPr>
          <p:cNvPr id="7" name="Texte niveau 1…">
            <a:extLst>
              <a:ext uri="{FF2B5EF4-FFF2-40B4-BE49-F238E27FC236}">
                <a16:creationId xmlns:a16="http://schemas.microsoft.com/office/drawing/2014/main" id="{75B9E35A-8B85-A64D-951D-8F745CEA84BD}"/>
              </a:ext>
            </a:extLst>
          </p:cNvPr>
          <p:cNvSpPr txBox="1">
            <a:spLocks noGrp="1"/>
          </p:cNvSpPr>
          <p:nvPr>
            <p:ph type="body" idx="1"/>
          </p:nvPr>
        </p:nvSpPr>
        <p:spPr>
          <a:xfrm>
            <a:off x="669727" y="1455103"/>
            <a:ext cx="7804547" cy="4786748"/>
          </a:xfrm>
          <a:prstGeom prst="rect">
            <a:avLst/>
          </a:prstGeom>
          <a:ln w="12700">
            <a:miter lim="400000"/>
          </a:ln>
        </p:spPr>
        <p:txBody>
          <a:bodyPr lIns="50800" tIns="50800" rIns="50800" bIns="50800" anchor="t" anchorCtr="0">
            <a:normAutofit/>
          </a:bodyPr>
          <a:lstStyle>
            <a:lvl1pPr marL="321457" indent="-321457" algn="l" defTabSz="321457" rtl="0" eaLnBrk="1" latinLnBrk="0" hangingPunct="1">
              <a:spcBef>
                <a:spcPct val="20000"/>
              </a:spcBef>
              <a:buClr>
                <a:srgbClr val="0B3470"/>
              </a:buClr>
              <a:buSzPct val="100000"/>
              <a:buFont typeface="Wingdings" charset="2"/>
              <a:buChar char="§"/>
              <a:defRPr sz="1969" dirty="0">
                <a:solidFill>
                  <a:srgbClr val="0B3470"/>
                </a:solidFill>
                <a:latin typeface="Ubuntu Medium" panose="020B0604030602030204" pitchFamily="34" charset="0"/>
                <a:cs typeface="Ubuntu Medium" panose="020B0604030602030204" pitchFamily="34" charset="0"/>
              </a:defRPr>
            </a:lvl1pPr>
            <a:lvl2pPr marL="313644" indent="0">
              <a:spcBef>
                <a:spcPts val="1687"/>
              </a:spcBef>
              <a:buClr>
                <a:srgbClr val="0B3470"/>
              </a:buClr>
              <a:buFont typeface="Arial"/>
              <a:buChar char="•"/>
              <a:defRPr sz="1687" b="0" i="0" u="none" strike="noStrike" cap="none" spc="0" baseline="0" dirty="0">
                <a:solidFill>
                  <a:srgbClr val="0B3470"/>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spcBef>
                <a:spcPts val="1687"/>
              </a:spcBef>
              <a:defRPr sz="1687" dirty="0">
                <a:solidFill>
                  <a:srgbClr val="018B77"/>
                </a:solidFill>
                <a:latin typeface="Ubuntu Light" panose="020B0304030602030204" pitchFamily="34" charset="0"/>
                <a:cs typeface="Ubuntu Light" panose="020B0304030602030204" pitchFamily="34" charset="0"/>
              </a:defRPr>
            </a:lvl3pPr>
          </a:lstStyle>
          <a:p>
            <a:pPr marL="321457" lvl="0" indent="-321457" algn="l" defTabSz="321457" rtl="0" eaLnBrk="1" latinLnBrk="0" hangingPunct="1">
              <a:spcBef>
                <a:spcPct val="20000"/>
              </a:spcBef>
              <a:buClr>
                <a:srgbClr val="0B3470"/>
              </a:buClr>
              <a:buSzPct val="100000"/>
              <a:buFont typeface="Wingdings" charset="2"/>
              <a:buChar char="§"/>
            </a:pPr>
            <a:r>
              <a:rPr lang="fr-FR" dirty="0"/>
              <a:t>Cliquez pour modifier les styles du texte du masque</a:t>
            </a:r>
          </a:p>
          <a:p>
            <a:pPr marL="594920" marR="0" lvl="1" indent="-281275" algn="l" defTabSz="410751" rtl="0" latinLnBrk="0">
              <a:lnSpc>
                <a:spcPct val="100000"/>
              </a:lnSpc>
              <a:spcBef>
                <a:spcPts val="1266"/>
              </a:spcBef>
              <a:spcAft>
                <a:spcPts val="0"/>
              </a:spcAft>
              <a:buClr>
                <a:srgbClr val="000000"/>
              </a:buClr>
              <a:buSzPct val="100000"/>
              <a:buFont typeface="Arial"/>
              <a:buChar char="•"/>
              <a:tabLst/>
            </a:pPr>
            <a:r>
              <a:rPr dirty="0"/>
              <a:t>Texte niveau 2</a:t>
            </a:r>
          </a:p>
          <a:p>
            <a:pPr marL="818154" lvl="2" indent="-247790" defTabSz="187517">
              <a:spcBef>
                <a:spcPts val="1266"/>
              </a:spcBef>
              <a:buClr>
                <a:srgbClr val="018B77"/>
              </a:buClr>
              <a:buSzPct val="100000"/>
              <a:buFont typeface="Wingdings" charset="2"/>
              <a:buChar char="§"/>
            </a:pPr>
            <a:r>
              <a:rPr dirty="0"/>
              <a:t>Texte niveau 3</a:t>
            </a:r>
          </a:p>
        </p:txBody>
      </p:sp>
      <p:sp>
        <p:nvSpPr>
          <p:cNvPr id="8" name="Numéro de diapositive">
            <a:extLst>
              <a:ext uri="{FF2B5EF4-FFF2-40B4-BE49-F238E27FC236}">
                <a16:creationId xmlns:a16="http://schemas.microsoft.com/office/drawing/2014/main" id="{29D8CEEA-CF1E-4246-B9CB-6D80D0A5D365}"/>
              </a:ext>
            </a:extLst>
          </p:cNvPr>
          <p:cNvSpPr txBox="1">
            <a:spLocks noGrp="1"/>
          </p:cNvSpPr>
          <p:nvPr>
            <p:ph type="sldNum" sz="quarter" idx="2"/>
          </p:nvPr>
        </p:nvSpPr>
        <p:spPr>
          <a:xfrm>
            <a:off x="4439792" y="6526451"/>
            <a:ext cx="292705" cy="243781"/>
          </a:xfrm>
          <a:prstGeom prst="rect">
            <a:avLst/>
          </a:prstGeom>
          <a:ln w="12700">
            <a:miter lim="400000"/>
          </a:ln>
        </p:spPr>
        <p:txBody>
          <a:bodyPr wrap="none" lIns="45718" tIns="45718" rIns="45718" bIns="45718" anchor="ctr">
            <a:spAutoFit/>
          </a:bodyPr>
          <a:lstStyle>
            <a:lvl1pPr>
              <a:defRPr sz="984"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sp>
        <p:nvSpPr>
          <p:cNvPr id="9" name="Rectangle 1">
            <a:extLst>
              <a:ext uri="{FF2B5EF4-FFF2-40B4-BE49-F238E27FC236}">
                <a16:creationId xmlns:a16="http://schemas.microsoft.com/office/drawing/2014/main" id="{79B18AE0-B16B-BB43-95AA-F55C7AFFFA10}"/>
              </a:ext>
            </a:extLst>
          </p:cNvPr>
          <p:cNvSpPr>
            <a:spLocks noGrp="1"/>
          </p:cNvSpPr>
          <p:nvPr>
            <p:ph type="body" sz="quarter" idx="13" hasCustomPrompt="1"/>
          </p:nvPr>
        </p:nvSpPr>
        <p:spPr>
          <a:xfrm>
            <a:off x="-2320" y="417192"/>
            <a:ext cx="3046621" cy="491655"/>
          </a:xfrm>
          <a:prstGeom prst="rect">
            <a:avLst/>
          </a:prstGeom>
          <a:gradFill>
            <a:gsLst>
              <a:gs pos="0">
                <a:srgbClr val="2A639D"/>
              </a:gs>
              <a:gs pos="100000">
                <a:srgbClr val="00B3D5"/>
              </a:gs>
            </a:gsLst>
          </a:gradFill>
        </p:spPr>
        <p:txBody>
          <a:bodyPr wrap="none" lIns="45719" tIns="72000" rIns="360000" bIns="72000" anchor="ctr">
            <a:spAutoFit/>
          </a:bodyPr>
          <a:lstStyle>
            <a:lvl1pPr marL="0" indent="714350" defTabSz="410751">
              <a:spcBef>
                <a:spcPts val="0"/>
              </a:spcBef>
              <a:buClrTx/>
              <a:buSzTx/>
              <a:buNone/>
              <a:defRPr sz="2250" b="1">
                <a:solidFill>
                  <a:srgbClr val="FFFFFF"/>
                </a:solidFill>
                <a:latin typeface="Ubuntu" panose="020B0504030602030204" pitchFamily="34" charset="0"/>
                <a:ea typeface="Ubuntu" panose="020B0504030602030204" pitchFamily="34" charset="0"/>
                <a:cs typeface="Ubuntu" panose="020B0504030602030204" pitchFamily="34" charset="0"/>
                <a:sym typeface="Ubuntu"/>
              </a:defRPr>
            </a:lvl1pPr>
          </a:lstStyle>
          <a:p>
            <a:r>
              <a:rPr lang="fr-FR" dirty="0"/>
              <a:t>Texte du titre</a:t>
            </a:r>
            <a:endParaRPr dirty="0"/>
          </a:p>
        </p:txBody>
      </p:sp>
    </p:spTree>
    <p:extLst>
      <p:ext uri="{BB962C8B-B14F-4D97-AF65-F5344CB8AC3E}">
        <p14:creationId xmlns:p14="http://schemas.microsoft.com/office/powerpoint/2010/main" val="298463631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u sans titre">
    <p:spTree>
      <p:nvGrpSpPr>
        <p:cNvPr id="1" name=""/>
        <p:cNvGrpSpPr/>
        <p:nvPr/>
      </p:nvGrpSpPr>
      <p:grpSpPr>
        <a:xfrm>
          <a:off x="0" y="0"/>
          <a:ext cx="0" cy="0"/>
          <a:chOff x="0" y="0"/>
          <a:chExt cx="0" cy="0"/>
        </a:xfrm>
      </p:grpSpPr>
      <p:sp>
        <p:nvSpPr>
          <p:cNvPr id="5" name="Numéro de diapositive">
            <a:extLst>
              <a:ext uri="{FF2B5EF4-FFF2-40B4-BE49-F238E27FC236}">
                <a16:creationId xmlns:a16="http://schemas.microsoft.com/office/drawing/2014/main" id="{F34EDC2E-2458-0B42-8E85-D3F43D171E92}"/>
              </a:ext>
            </a:extLst>
          </p:cNvPr>
          <p:cNvSpPr txBox="1">
            <a:spLocks noGrp="1"/>
          </p:cNvSpPr>
          <p:nvPr>
            <p:ph type="sldNum" sz="quarter" idx="2"/>
          </p:nvPr>
        </p:nvSpPr>
        <p:spPr>
          <a:xfrm>
            <a:off x="4439792" y="6526451"/>
            <a:ext cx="292705" cy="243781"/>
          </a:xfrm>
          <a:prstGeom prst="rect">
            <a:avLst/>
          </a:prstGeom>
          <a:ln w="12700">
            <a:miter lim="400000"/>
          </a:ln>
        </p:spPr>
        <p:txBody>
          <a:bodyPr wrap="none" lIns="45718" tIns="45718" rIns="45718" bIns="45718" anchor="ctr">
            <a:spAutoFit/>
          </a:bodyPr>
          <a:lstStyle>
            <a:lvl1pPr>
              <a:defRPr sz="984"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sp>
        <p:nvSpPr>
          <p:cNvPr id="6" name="Texte niveau 1…">
            <a:extLst>
              <a:ext uri="{FF2B5EF4-FFF2-40B4-BE49-F238E27FC236}">
                <a16:creationId xmlns:a16="http://schemas.microsoft.com/office/drawing/2014/main" id="{6CE93FD3-B757-7444-B53F-A6174ADD11F5}"/>
              </a:ext>
            </a:extLst>
          </p:cNvPr>
          <p:cNvSpPr txBox="1">
            <a:spLocks noGrp="1"/>
          </p:cNvSpPr>
          <p:nvPr>
            <p:ph type="body" idx="1"/>
          </p:nvPr>
        </p:nvSpPr>
        <p:spPr>
          <a:xfrm>
            <a:off x="669727" y="1455103"/>
            <a:ext cx="7804547" cy="4786748"/>
          </a:xfrm>
          <a:prstGeom prst="rect">
            <a:avLst/>
          </a:prstGeom>
          <a:ln w="12700">
            <a:miter lim="400000"/>
          </a:ln>
        </p:spPr>
        <p:txBody>
          <a:bodyPr lIns="50800" tIns="50800" rIns="50800" bIns="50800" anchor="t" anchorCtr="0">
            <a:normAutofit/>
          </a:bodyPr>
          <a:lstStyle>
            <a:lvl1pPr marL="321457" indent="-321457" algn="l" defTabSz="321457" rtl="0" eaLnBrk="1" latinLnBrk="0" hangingPunct="1">
              <a:spcBef>
                <a:spcPct val="20000"/>
              </a:spcBef>
              <a:buClr>
                <a:srgbClr val="0B3470"/>
              </a:buClr>
              <a:buSzPct val="100000"/>
              <a:buFont typeface="Wingdings" charset="2"/>
              <a:buChar char="§"/>
              <a:defRPr lang="fr-FR" sz="1969" kern="1200" dirty="0" smtClean="0">
                <a:solidFill>
                  <a:srgbClr val="0B3470"/>
                </a:solidFill>
                <a:latin typeface="Ubuntu Medium" panose="020B0604030602030204" pitchFamily="34" charset="0"/>
                <a:ea typeface="+mn-ea"/>
                <a:cs typeface="Ubuntu Medium" panose="020B0604030602030204" pitchFamily="34" charset="0"/>
              </a:defRPr>
            </a:lvl1pPr>
            <a:lvl2pPr>
              <a:spcBef>
                <a:spcPts val="1687"/>
              </a:spcBef>
              <a:buClrTx/>
              <a:buFont typeface="Arial"/>
              <a:buChar char="•"/>
              <a:defRPr sz="1687" b="0" i="0" u="none" strike="noStrike" cap="none" spc="0" baseline="0" dirty="0">
                <a:solidFill>
                  <a:srgbClr val="0B3470"/>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spcBef>
                <a:spcPts val="1687"/>
              </a:spcBef>
              <a:defRPr sz="1687" dirty="0">
                <a:solidFill>
                  <a:srgbClr val="018B77"/>
                </a:solidFill>
                <a:latin typeface="Ubuntu Light" panose="020B0304030602030204" pitchFamily="34" charset="0"/>
                <a:cs typeface="Ubuntu Light" panose="020B0304030602030204" pitchFamily="34" charset="0"/>
              </a:defRPr>
            </a:lvl3pPr>
          </a:lstStyle>
          <a:p>
            <a:pPr marL="321457" lvl="0" indent="-321457" algn="l" defTabSz="321457" rtl="0" eaLnBrk="1" latinLnBrk="0" hangingPunct="1">
              <a:spcBef>
                <a:spcPct val="20000"/>
              </a:spcBef>
              <a:buClr>
                <a:srgbClr val="0B3470"/>
              </a:buClr>
              <a:buSzPct val="100000"/>
              <a:buFont typeface="Wingdings" charset="2"/>
              <a:buChar char="§"/>
            </a:pPr>
            <a:r>
              <a:rPr lang="fr-FR" dirty="0"/>
              <a:t>Cliquez pour modifier les styles du texte du masque</a:t>
            </a:r>
          </a:p>
          <a:p>
            <a:pPr marL="594920" marR="0" lvl="1" indent="-281275" algn="l" defTabSz="410751" rtl="0" latinLnBrk="0">
              <a:lnSpc>
                <a:spcPct val="100000"/>
              </a:lnSpc>
              <a:spcBef>
                <a:spcPts val="1266"/>
              </a:spcBef>
              <a:spcAft>
                <a:spcPts val="0"/>
              </a:spcAft>
              <a:buClr>
                <a:srgbClr val="000000"/>
              </a:buClr>
              <a:buSzPct val="100000"/>
              <a:buFont typeface="Arial"/>
              <a:buChar char="•"/>
              <a:tabLst/>
            </a:pPr>
            <a:r>
              <a:rPr dirty="0"/>
              <a:t>Texte niveau 2</a:t>
            </a:r>
          </a:p>
          <a:p>
            <a:pPr marL="818154" lvl="2" indent="-247790" defTabSz="187517">
              <a:spcBef>
                <a:spcPts val="1266"/>
              </a:spcBef>
              <a:buClr>
                <a:srgbClr val="018B77"/>
              </a:buClr>
              <a:buSzPct val="100000"/>
              <a:buFont typeface="Wingdings" charset="2"/>
              <a:buChar char="§"/>
            </a:pPr>
            <a:r>
              <a:rPr dirty="0"/>
              <a:t>Texte niveau 3</a:t>
            </a:r>
          </a:p>
        </p:txBody>
      </p:sp>
    </p:spTree>
    <p:extLst>
      <p:ext uri="{BB962C8B-B14F-4D97-AF65-F5344CB8AC3E}">
        <p14:creationId xmlns:p14="http://schemas.microsoft.com/office/powerpoint/2010/main" val="15062389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Contenu sans titre copie">
    <p:spTree>
      <p:nvGrpSpPr>
        <p:cNvPr id="1" name=""/>
        <p:cNvGrpSpPr/>
        <p:nvPr/>
      </p:nvGrpSpPr>
      <p:grpSpPr>
        <a:xfrm>
          <a:off x="0" y="0"/>
          <a:ext cx="0" cy="0"/>
          <a:chOff x="0" y="0"/>
          <a:chExt cx="0" cy="0"/>
        </a:xfrm>
      </p:grpSpPr>
      <p:pic>
        <p:nvPicPr>
          <p:cNvPr id="221" name="Image" descr="Image"/>
          <p:cNvPicPr>
            <a:picLocks noChangeAspect="1"/>
          </p:cNvPicPr>
          <p:nvPr/>
        </p:nvPicPr>
        <p:blipFill>
          <a:blip r:embed="rId2"/>
          <a:stretch>
            <a:fillRect/>
          </a:stretch>
        </p:blipFill>
        <p:spPr>
          <a:xfrm>
            <a:off x="7638710" y="444327"/>
            <a:ext cx="1299877" cy="437384"/>
          </a:xfrm>
          <a:prstGeom prst="rect">
            <a:avLst/>
          </a:prstGeom>
          <a:ln w="12700">
            <a:miter lim="400000"/>
          </a:ln>
        </p:spPr>
      </p:pic>
      <p:sp>
        <p:nvSpPr>
          <p:cNvPr id="222" name="Rectangle"/>
          <p:cNvSpPr/>
          <p:nvPr/>
        </p:nvSpPr>
        <p:spPr>
          <a:xfrm>
            <a:off x="-3574" y="6493250"/>
            <a:ext cx="9151147" cy="375467"/>
          </a:xfrm>
          <a:prstGeom prst="rect">
            <a:avLst/>
          </a:prstGeom>
          <a:gradFill>
            <a:gsLst>
              <a:gs pos="0">
                <a:srgbClr val="99C880"/>
              </a:gs>
              <a:gs pos="33154">
                <a:srgbClr val="018B77"/>
              </a:gs>
              <a:gs pos="68497">
                <a:srgbClr val="24579D"/>
              </a:gs>
              <a:gs pos="98790">
                <a:srgbClr val="00B4D5"/>
              </a:gs>
            </a:gsLst>
          </a:gradFill>
          <a:ln w="12700">
            <a:miter lim="400000"/>
          </a:ln>
        </p:spPr>
        <p:txBody>
          <a:bodyPr lIns="32145" tIns="32145" rIns="32145" bIns="32145" anchor="ctr"/>
          <a:lstStyle/>
          <a:p>
            <a:pPr>
              <a:defRPr>
                <a:latin typeface="Calibri"/>
                <a:ea typeface="Calibri"/>
                <a:cs typeface="Calibri"/>
                <a:sym typeface="Calibri"/>
              </a:defRPr>
            </a:pPr>
            <a:endParaRPr sz="1266"/>
          </a:p>
        </p:txBody>
      </p:sp>
      <p:sp>
        <p:nvSpPr>
          <p:cNvPr id="8" name="Numéro de diapositive">
            <a:extLst>
              <a:ext uri="{FF2B5EF4-FFF2-40B4-BE49-F238E27FC236}">
                <a16:creationId xmlns:a16="http://schemas.microsoft.com/office/drawing/2014/main" id="{B9B88382-C403-0044-9305-F44E983149F8}"/>
              </a:ext>
            </a:extLst>
          </p:cNvPr>
          <p:cNvSpPr txBox="1">
            <a:spLocks noGrp="1"/>
          </p:cNvSpPr>
          <p:nvPr>
            <p:ph type="sldNum" sz="quarter" idx="2"/>
          </p:nvPr>
        </p:nvSpPr>
        <p:spPr>
          <a:xfrm>
            <a:off x="4439792" y="6526451"/>
            <a:ext cx="292705" cy="243781"/>
          </a:xfrm>
          <a:prstGeom prst="rect">
            <a:avLst/>
          </a:prstGeom>
          <a:ln w="12700">
            <a:miter lim="400000"/>
          </a:ln>
        </p:spPr>
        <p:txBody>
          <a:bodyPr wrap="none" lIns="45718" tIns="45718" rIns="45718" bIns="45718" anchor="ctr">
            <a:spAutoFit/>
          </a:bodyPr>
          <a:lstStyle>
            <a:lvl1pPr>
              <a:defRPr sz="984"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sp>
        <p:nvSpPr>
          <p:cNvPr id="6" name="Texte niveau 1…">
            <a:extLst>
              <a:ext uri="{FF2B5EF4-FFF2-40B4-BE49-F238E27FC236}">
                <a16:creationId xmlns:a16="http://schemas.microsoft.com/office/drawing/2014/main" id="{6CE93FD3-B757-7444-B53F-A6174ADD11F5}"/>
              </a:ext>
            </a:extLst>
          </p:cNvPr>
          <p:cNvSpPr txBox="1">
            <a:spLocks noGrp="1"/>
          </p:cNvSpPr>
          <p:nvPr>
            <p:ph type="body" idx="1"/>
          </p:nvPr>
        </p:nvSpPr>
        <p:spPr>
          <a:xfrm>
            <a:off x="669727" y="1455103"/>
            <a:ext cx="7804547" cy="4786748"/>
          </a:xfrm>
          <a:prstGeom prst="rect">
            <a:avLst/>
          </a:prstGeom>
          <a:ln w="12700">
            <a:miter lim="400000"/>
          </a:ln>
        </p:spPr>
        <p:txBody>
          <a:bodyPr lIns="50800" tIns="50800" rIns="50800" bIns="50800" anchor="t" anchorCtr="0">
            <a:normAutofit/>
          </a:bodyPr>
          <a:lstStyle>
            <a:lvl1pPr marL="321457" indent="-321457" algn="l" defTabSz="321457" rtl="0" eaLnBrk="1" latinLnBrk="0" hangingPunct="1">
              <a:spcBef>
                <a:spcPct val="20000"/>
              </a:spcBef>
              <a:buClr>
                <a:srgbClr val="0B3470"/>
              </a:buClr>
              <a:buSzPct val="100000"/>
              <a:buFont typeface="Wingdings" charset="2"/>
              <a:buChar char="§"/>
              <a:defRPr lang="fr-FR" sz="1969" kern="1200" dirty="0" smtClean="0">
                <a:solidFill>
                  <a:srgbClr val="0B3470"/>
                </a:solidFill>
                <a:latin typeface="Ubuntu Medium" panose="020B0604030602030204" pitchFamily="34" charset="0"/>
                <a:ea typeface="+mn-ea"/>
                <a:cs typeface="Ubuntu Medium" panose="020B0604030602030204" pitchFamily="34" charset="0"/>
              </a:defRPr>
            </a:lvl1pPr>
            <a:lvl2pPr>
              <a:spcBef>
                <a:spcPts val="1687"/>
              </a:spcBef>
              <a:buClrTx/>
              <a:buFont typeface="Arial"/>
              <a:buChar char="•"/>
              <a:defRPr sz="1687" b="0" i="0" u="none" strike="noStrike" cap="none" spc="0" baseline="0" dirty="0">
                <a:solidFill>
                  <a:srgbClr val="0B3470"/>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spcBef>
                <a:spcPts val="1687"/>
              </a:spcBef>
              <a:defRPr sz="1687" dirty="0">
                <a:solidFill>
                  <a:srgbClr val="018B77"/>
                </a:solidFill>
                <a:latin typeface="Ubuntu Light" panose="020B0304030602030204" pitchFamily="34" charset="0"/>
                <a:cs typeface="Ubuntu Light" panose="020B0304030602030204" pitchFamily="34" charset="0"/>
              </a:defRPr>
            </a:lvl3pPr>
          </a:lstStyle>
          <a:p>
            <a:pPr marL="321457" lvl="0" indent="-321457" algn="l" defTabSz="321457" rtl="0" eaLnBrk="1" latinLnBrk="0" hangingPunct="1">
              <a:spcBef>
                <a:spcPct val="20000"/>
              </a:spcBef>
              <a:buClr>
                <a:srgbClr val="0B3470"/>
              </a:buClr>
              <a:buSzPct val="100000"/>
              <a:buFont typeface="Wingdings" charset="2"/>
              <a:buChar char="§"/>
            </a:pPr>
            <a:r>
              <a:rPr lang="fr-FR" dirty="0"/>
              <a:t>Cliquez pour modifier les styles du texte du masque</a:t>
            </a:r>
          </a:p>
          <a:p>
            <a:pPr marL="594920" marR="0" lvl="1" indent="-281275" algn="l" defTabSz="410751" rtl="0" latinLnBrk="0">
              <a:lnSpc>
                <a:spcPct val="100000"/>
              </a:lnSpc>
              <a:spcBef>
                <a:spcPts val="1266"/>
              </a:spcBef>
              <a:spcAft>
                <a:spcPts val="0"/>
              </a:spcAft>
              <a:buClr>
                <a:srgbClr val="000000"/>
              </a:buClr>
              <a:buSzPct val="100000"/>
              <a:buFont typeface="Arial"/>
              <a:buChar char="•"/>
              <a:tabLst/>
            </a:pPr>
            <a:r>
              <a:rPr dirty="0"/>
              <a:t>Texte niveau 2</a:t>
            </a:r>
          </a:p>
          <a:p>
            <a:pPr marL="818154" lvl="2" indent="-247790" defTabSz="187517">
              <a:spcBef>
                <a:spcPts val="1266"/>
              </a:spcBef>
              <a:buClr>
                <a:srgbClr val="018B77"/>
              </a:buClr>
              <a:buSzPct val="100000"/>
              <a:buFont typeface="Wingdings" charset="2"/>
              <a:buChar char="§"/>
            </a:pPr>
            <a:r>
              <a:rPr dirty="0"/>
              <a:t>Texte niveau 3</a:t>
            </a:r>
          </a:p>
        </p:txBody>
      </p:sp>
    </p:spTree>
    <p:extLst>
      <p:ext uri="{BB962C8B-B14F-4D97-AF65-F5344CB8AC3E}">
        <p14:creationId xmlns:p14="http://schemas.microsoft.com/office/powerpoint/2010/main" val="39333576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7" name="Numéro de diapositive">
            <a:extLst>
              <a:ext uri="{FF2B5EF4-FFF2-40B4-BE49-F238E27FC236}">
                <a16:creationId xmlns:a16="http://schemas.microsoft.com/office/drawing/2014/main" id="{9A3012BA-472C-254F-ADA9-E88E4621E868}"/>
              </a:ext>
            </a:extLst>
          </p:cNvPr>
          <p:cNvSpPr txBox="1">
            <a:spLocks noGrp="1"/>
          </p:cNvSpPr>
          <p:nvPr>
            <p:ph type="sldNum" sz="quarter" idx="2"/>
          </p:nvPr>
        </p:nvSpPr>
        <p:spPr>
          <a:xfrm>
            <a:off x="4439792" y="6526451"/>
            <a:ext cx="292705" cy="243781"/>
          </a:xfrm>
          <a:prstGeom prst="rect">
            <a:avLst/>
          </a:prstGeom>
          <a:ln w="12700">
            <a:miter lim="400000"/>
          </a:ln>
        </p:spPr>
        <p:txBody>
          <a:bodyPr wrap="none" lIns="45718" tIns="45718" rIns="45718" bIns="45718" anchor="ctr">
            <a:spAutoFit/>
          </a:bodyPr>
          <a:lstStyle>
            <a:lvl1pPr>
              <a:defRPr sz="984"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sp>
        <p:nvSpPr>
          <p:cNvPr id="8" name="Rectangle 1">
            <a:extLst>
              <a:ext uri="{FF2B5EF4-FFF2-40B4-BE49-F238E27FC236}">
                <a16:creationId xmlns:a16="http://schemas.microsoft.com/office/drawing/2014/main" id="{63DB21F2-BB86-AB49-869C-3118166E4E7B}"/>
              </a:ext>
            </a:extLst>
          </p:cNvPr>
          <p:cNvSpPr>
            <a:spLocks noGrp="1"/>
          </p:cNvSpPr>
          <p:nvPr>
            <p:ph type="body" sz="quarter" idx="13" hasCustomPrompt="1"/>
          </p:nvPr>
        </p:nvSpPr>
        <p:spPr>
          <a:xfrm>
            <a:off x="-2320" y="417192"/>
            <a:ext cx="3046621" cy="491655"/>
          </a:xfrm>
          <a:prstGeom prst="rect">
            <a:avLst/>
          </a:prstGeom>
          <a:gradFill>
            <a:gsLst>
              <a:gs pos="0">
                <a:srgbClr val="2A639D"/>
              </a:gs>
              <a:gs pos="100000">
                <a:srgbClr val="00B3D5"/>
              </a:gs>
            </a:gsLst>
          </a:gradFill>
        </p:spPr>
        <p:txBody>
          <a:bodyPr wrap="none" lIns="45719" tIns="72000" rIns="360000" bIns="72000" anchor="ctr">
            <a:spAutoFit/>
          </a:bodyPr>
          <a:lstStyle>
            <a:lvl1pPr marL="0" indent="714350" defTabSz="410751">
              <a:spcBef>
                <a:spcPts val="0"/>
              </a:spcBef>
              <a:buClrTx/>
              <a:buSzTx/>
              <a:buNone/>
              <a:defRPr sz="2250" b="1">
                <a:solidFill>
                  <a:srgbClr val="FFFFFF"/>
                </a:solidFill>
                <a:latin typeface="Ubuntu"/>
                <a:ea typeface="Ubuntu"/>
                <a:cs typeface="Ubuntu"/>
                <a:sym typeface="Ubuntu"/>
              </a:defRPr>
            </a:lvl1pPr>
          </a:lstStyle>
          <a:p>
            <a:r>
              <a:rPr lang="fr-FR" dirty="0"/>
              <a:t>Texte du titre</a:t>
            </a:r>
            <a:endParaRPr dirty="0"/>
          </a:p>
        </p:txBody>
      </p:sp>
      <p:sp>
        <p:nvSpPr>
          <p:cNvPr id="9" name="Espace réservé du contenu 3">
            <a:extLst>
              <a:ext uri="{FF2B5EF4-FFF2-40B4-BE49-F238E27FC236}">
                <a16:creationId xmlns:a16="http://schemas.microsoft.com/office/drawing/2014/main" id="{8CAC8612-9826-9D4D-9F0E-48E58813FD32}"/>
              </a:ext>
            </a:extLst>
          </p:cNvPr>
          <p:cNvSpPr>
            <a:spLocks noGrp="1"/>
          </p:cNvSpPr>
          <p:nvPr>
            <p:ph sz="half" idx="15"/>
          </p:nvPr>
        </p:nvSpPr>
        <p:spPr>
          <a:xfrm>
            <a:off x="457647" y="1309245"/>
            <a:ext cx="4060125" cy="4525875"/>
          </a:xfrm>
        </p:spPr>
        <p:txBody>
          <a:bodyPr/>
          <a:lstStyle>
            <a:lvl1pPr marL="321457" indent="-321457" algn="l" defTabSz="321457" rtl="0" eaLnBrk="1" latinLnBrk="0" hangingPunct="1">
              <a:spcBef>
                <a:spcPct val="20000"/>
              </a:spcBef>
              <a:buClr>
                <a:srgbClr val="0B3470"/>
              </a:buClr>
              <a:buSzPct val="100000"/>
              <a:buFont typeface="Wingdings" charset="2"/>
              <a:buChar char="§"/>
              <a:defRPr lang="fr-FR" sz="1687" kern="1200" dirty="0" smtClean="0">
                <a:solidFill>
                  <a:srgbClr val="0B3470"/>
                </a:solidFill>
                <a:latin typeface="Ubuntu Medium" panose="020B0604030602030204" pitchFamily="34" charset="0"/>
                <a:ea typeface="+mn-ea"/>
                <a:cs typeface="Ubuntu Medium" panose="020B0604030602030204" pitchFamily="34" charset="0"/>
              </a:defRPr>
            </a:lvl1pPr>
            <a:lvl2pPr>
              <a:buClr>
                <a:srgbClr val="0B3470"/>
              </a:buClr>
              <a:buFont typeface="Arial"/>
              <a:buChar char="•"/>
              <a:defRPr lang="fr-FR" sz="1687" b="0" i="0" u="none" strike="noStrike" kern="1200" cap="none" spc="0" baseline="0" dirty="0" smtClean="0">
                <a:solidFill>
                  <a:srgbClr val="0B3470"/>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defRPr lang="fr-FR" sz="1687" kern="1200" dirty="0" smtClean="0">
                <a:solidFill>
                  <a:srgbClr val="018B77"/>
                </a:solidFill>
                <a:latin typeface="Ubuntu Light" panose="020B0304030602030204" pitchFamily="34" charset="0"/>
                <a:ea typeface="+mn-ea"/>
                <a:cs typeface="Ubuntu Light" panose="020B0304030602030204" pitchFamily="34" charset="0"/>
              </a:defRPr>
            </a:lvl3pPr>
            <a:lvl4pPr>
              <a:defRPr sz="1125"/>
            </a:lvl4pPr>
            <a:lvl5pPr>
              <a:defRPr sz="1125"/>
            </a:lvl5pPr>
            <a:lvl6pPr>
              <a:defRPr sz="1125"/>
            </a:lvl6pPr>
            <a:lvl7pPr>
              <a:defRPr sz="1125"/>
            </a:lvl7pPr>
            <a:lvl8pPr>
              <a:defRPr sz="1125"/>
            </a:lvl8pPr>
            <a:lvl9pPr>
              <a:defRPr sz="1125"/>
            </a:lvl9pPr>
          </a:lstStyle>
          <a:p>
            <a:pPr marL="321457" lvl="0" indent="-321457" algn="l" defTabSz="321457" rtl="0" eaLnBrk="1" latinLnBrk="0" hangingPunct="1">
              <a:spcBef>
                <a:spcPct val="20000"/>
              </a:spcBef>
              <a:buClr>
                <a:srgbClr val="0B3470"/>
              </a:buClr>
              <a:buSzPct val="100000"/>
              <a:buFont typeface="Wingdings" charset="2"/>
              <a:buChar char="§"/>
            </a:pPr>
            <a:r>
              <a:rPr lang="fr-FR" dirty="0"/>
              <a:t>Cliquez pour modifier les styles du texte du masque</a:t>
            </a:r>
          </a:p>
          <a:p>
            <a:pPr marL="594920" marR="0" lvl="1" indent="-281275" algn="l" defTabSz="410751" rtl="0" eaLnBrk="1" latinLnBrk="0" hangingPunct="1">
              <a:lnSpc>
                <a:spcPct val="100000"/>
              </a:lnSpc>
              <a:spcBef>
                <a:spcPts val="1266"/>
              </a:spcBef>
              <a:spcAft>
                <a:spcPts val="0"/>
              </a:spcAft>
              <a:buClr>
                <a:srgbClr val="000000"/>
              </a:buClr>
              <a:buSzPct val="100000"/>
              <a:buFont typeface="Arial"/>
              <a:buChar char="•"/>
              <a:tabLst/>
            </a:pPr>
            <a:r>
              <a:rPr lang="fr-FR" dirty="0"/>
              <a:t>Deuxième niveau</a:t>
            </a:r>
          </a:p>
          <a:p>
            <a:pPr marL="818154" lvl="2" indent="-247790" algn="l" defTabSz="187517" rtl="0" eaLnBrk="1" latinLnBrk="0" hangingPunct="1">
              <a:spcBef>
                <a:spcPts val="1266"/>
              </a:spcBef>
              <a:buClr>
                <a:srgbClr val="018B77"/>
              </a:buClr>
              <a:buSzPct val="100000"/>
              <a:buFont typeface="Wingdings" charset="2"/>
              <a:buChar char="§"/>
            </a:pPr>
            <a:r>
              <a:rPr lang="fr-FR" dirty="0"/>
              <a:t>Troisième niveau</a:t>
            </a:r>
          </a:p>
        </p:txBody>
      </p:sp>
      <p:sp>
        <p:nvSpPr>
          <p:cNvPr id="10" name="Espace réservé du contenu 3">
            <a:extLst>
              <a:ext uri="{FF2B5EF4-FFF2-40B4-BE49-F238E27FC236}">
                <a16:creationId xmlns:a16="http://schemas.microsoft.com/office/drawing/2014/main" id="{8CAC8612-9826-9D4D-9F0E-48E58813FD32}"/>
              </a:ext>
            </a:extLst>
          </p:cNvPr>
          <p:cNvSpPr>
            <a:spLocks noGrp="1"/>
          </p:cNvSpPr>
          <p:nvPr>
            <p:ph sz="half" idx="16"/>
          </p:nvPr>
        </p:nvSpPr>
        <p:spPr>
          <a:xfrm>
            <a:off x="4625579" y="1309245"/>
            <a:ext cx="4060125" cy="4525875"/>
          </a:xfrm>
        </p:spPr>
        <p:txBody>
          <a:bodyPr/>
          <a:lstStyle>
            <a:lvl1pPr marL="321457" indent="-321457" algn="l" defTabSz="321457" rtl="0" eaLnBrk="1" latinLnBrk="0" hangingPunct="1">
              <a:spcBef>
                <a:spcPct val="20000"/>
              </a:spcBef>
              <a:buClr>
                <a:srgbClr val="0B3470"/>
              </a:buClr>
              <a:buSzPct val="100000"/>
              <a:buFont typeface="Wingdings" charset="2"/>
              <a:buChar char="§"/>
              <a:defRPr lang="fr-FR" sz="1687" kern="1200" dirty="0" smtClean="0">
                <a:solidFill>
                  <a:srgbClr val="0B3470"/>
                </a:solidFill>
                <a:latin typeface="Ubuntu Medium" panose="020B0604030602030204" pitchFamily="34" charset="0"/>
                <a:ea typeface="+mn-ea"/>
                <a:cs typeface="Ubuntu Medium" panose="020B0604030602030204" pitchFamily="34" charset="0"/>
              </a:defRPr>
            </a:lvl1pPr>
            <a:lvl2pPr>
              <a:buClr>
                <a:srgbClr val="0B3470"/>
              </a:buClr>
              <a:buFont typeface="Arial"/>
              <a:buChar char="•"/>
              <a:defRPr lang="fr-FR" sz="1687" b="0" i="0" u="none" strike="noStrike" kern="1200" cap="none" spc="0" baseline="0" dirty="0" smtClean="0">
                <a:solidFill>
                  <a:srgbClr val="0B3470"/>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defRPr lang="fr-FR" sz="1687" kern="1200" dirty="0" smtClean="0">
                <a:solidFill>
                  <a:srgbClr val="018B77"/>
                </a:solidFill>
                <a:latin typeface="Ubuntu Light" panose="020B0304030602030204" pitchFamily="34" charset="0"/>
                <a:ea typeface="+mn-ea"/>
                <a:cs typeface="Ubuntu Light" panose="020B0304030602030204" pitchFamily="34" charset="0"/>
              </a:defRPr>
            </a:lvl3pPr>
            <a:lvl4pPr>
              <a:defRPr sz="1125"/>
            </a:lvl4pPr>
            <a:lvl5pPr>
              <a:defRPr sz="1125"/>
            </a:lvl5pPr>
            <a:lvl6pPr>
              <a:defRPr sz="1125"/>
            </a:lvl6pPr>
            <a:lvl7pPr>
              <a:defRPr sz="1125"/>
            </a:lvl7pPr>
            <a:lvl8pPr>
              <a:defRPr sz="1125"/>
            </a:lvl8pPr>
            <a:lvl9pPr>
              <a:defRPr sz="1125"/>
            </a:lvl9pPr>
          </a:lstStyle>
          <a:p>
            <a:pPr marL="321457" lvl="0" indent="-321457" algn="l" defTabSz="321457" rtl="0" eaLnBrk="1" latinLnBrk="0" hangingPunct="1">
              <a:spcBef>
                <a:spcPct val="20000"/>
              </a:spcBef>
              <a:buClr>
                <a:srgbClr val="0B3470"/>
              </a:buClr>
              <a:buSzPct val="100000"/>
              <a:buFont typeface="Wingdings" charset="2"/>
              <a:buChar char="§"/>
            </a:pPr>
            <a:r>
              <a:rPr lang="fr-FR" dirty="0"/>
              <a:t>Cliquez pour modifier les styles du texte du masque</a:t>
            </a:r>
          </a:p>
          <a:p>
            <a:pPr marL="594920" marR="0" lvl="1" indent="-281275" algn="l" defTabSz="410751" rtl="0" eaLnBrk="1" latinLnBrk="0" hangingPunct="1">
              <a:lnSpc>
                <a:spcPct val="100000"/>
              </a:lnSpc>
              <a:spcBef>
                <a:spcPts val="1266"/>
              </a:spcBef>
              <a:spcAft>
                <a:spcPts val="0"/>
              </a:spcAft>
              <a:buClr>
                <a:srgbClr val="000000"/>
              </a:buClr>
              <a:buSzPct val="100000"/>
              <a:buFont typeface="Arial"/>
              <a:buChar char="•"/>
              <a:tabLst/>
            </a:pPr>
            <a:r>
              <a:rPr lang="fr-FR" dirty="0"/>
              <a:t>Deuxième niveau</a:t>
            </a:r>
          </a:p>
          <a:p>
            <a:pPr marL="818154" lvl="2" indent="-247790" algn="l" defTabSz="187517" rtl="0" eaLnBrk="1" latinLnBrk="0" hangingPunct="1">
              <a:spcBef>
                <a:spcPts val="1266"/>
              </a:spcBef>
              <a:buClr>
                <a:srgbClr val="018B77"/>
              </a:buClr>
              <a:buSzPct val="100000"/>
              <a:buFont typeface="Wingdings" charset="2"/>
              <a:buChar char="§"/>
            </a:pPr>
            <a:r>
              <a:rPr lang="fr-FR" dirty="0"/>
              <a:t>Troisième niveau</a:t>
            </a:r>
          </a:p>
        </p:txBody>
      </p:sp>
    </p:spTree>
    <p:extLst>
      <p:ext uri="{BB962C8B-B14F-4D97-AF65-F5344CB8AC3E}">
        <p14:creationId xmlns:p14="http://schemas.microsoft.com/office/powerpoint/2010/main" val="353781780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Deux contenus copie">
    <p:spTree>
      <p:nvGrpSpPr>
        <p:cNvPr id="1" name=""/>
        <p:cNvGrpSpPr/>
        <p:nvPr/>
      </p:nvGrpSpPr>
      <p:grpSpPr>
        <a:xfrm>
          <a:off x="0" y="0"/>
          <a:ext cx="0" cy="0"/>
          <a:chOff x="0" y="0"/>
          <a:chExt cx="0" cy="0"/>
        </a:xfrm>
      </p:grpSpPr>
      <p:sp>
        <p:nvSpPr>
          <p:cNvPr id="281" name="Rectangle"/>
          <p:cNvSpPr/>
          <p:nvPr/>
        </p:nvSpPr>
        <p:spPr>
          <a:xfrm>
            <a:off x="-3574" y="6493250"/>
            <a:ext cx="9151147" cy="375467"/>
          </a:xfrm>
          <a:prstGeom prst="rect">
            <a:avLst/>
          </a:prstGeom>
          <a:gradFill>
            <a:gsLst>
              <a:gs pos="0">
                <a:srgbClr val="99C880"/>
              </a:gs>
              <a:gs pos="33154">
                <a:srgbClr val="018B77"/>
              </a:gs>
              <a:gs pos="68497">
                <a:srgbClr val="24579D"/>
              </a:gs>
              <a:gs pos="98790">
                <a:srgbClr val="00B4D5"/>
              </a:gs>
            </a:gsLst>
          </a:gradFill>
          <a:ln w="12700">
            <a:miter lim="400000"/>
          </a:ln>
        </p:spPr>
        <p:txBody>
          <a:bodyPr lIns="32145" tIns="32145" rIns="32145" bIns="32145" anchor="ctr"/>
          <a:lstStyle/>
          <a:p>
            <a:pPr>
              <a:defRPr>
                <a:latin typeface="Calibri"/>
                <a:ea typeface="Calibri"/>
                <a:cs typeface="Calibri"/>
                <a:sym typeface="Calibri"/>
              </a:defRPr>
            </a:pPr>
            <a:endParaRPr sz="1266"/>
          </a:p>
        </p:txBody>
      </p:sp>
      <p:pic>
        <p:nvPicPr>
          <p:cNvPr id="283" name="Image" descr="Image"/>
          <p:cNvPicPr>
            <a:picLocks noChangeAspect="1"/>
          </p:cNvPicPr>
          <p:nvPr/>
        </p:nvPicPr>
        <p:blipFill>
          <a:blip r:embed="rId2"/>
          <a:stretch>
            <a:fillRect/>
          </a:stretch>
        </p:blipFill>
        <p:spPr>
          <a:xfrm>
            <a:off x="7638710" y="444327"/>
            <a:ext cx="1299877" cy="437384"/>
          </a:xfrm>
          <a:prstGeom prst="rect">
            <a:avLst/>
          </a:prstGeom>
          <a:ln w="12700">
            <a:miter lim="400000"/>
          </a:ln>
        </p:spPr>
      </p:pic>
      <p:sp>
        <p:nvSpPr>
          <p:cNvPr id="9" name="Numéro de diapositive">
            <a:extLst>
              <a:ext uri="{FF2B5EF4-FFF2-40B4-BE49-F238E27FC236}">
                <a16:creationId xmlns:a16="http://schemas.microsoft.com/office/drawing/2014/main" id="{C5B77DF7-B8F5-6448-B1D5-E361709C15FD}"/>
              </a:ext>
            </a:extLst>
          </p:cNvPr>
          <p:cNvSpPr txBox="1">
            <a:spLocks noGrp="1"/>
          </p:cNvSpPr>
          <p:nvPr>
            <p:ph type="sldNum" sz="quarter" idx="2"/>
          </p:nvPr>
        </p:nvSpPr>
        <p:spPr>
          <a:xfrm>
            <a:off x="4439792" y="6526451"/>
            <a:ext cx="292705" cy="243781"/>
          </a:xfrm>
          <a:prstGeom prst="rect">
            <a:avLst/>
          </a:prstGeom>
          <a:ln w="12700">
            <a:miter lim="400000"/>
          </a:ln>
        </p:spPr>
        <p:txBody>
          <a:bodyPr wrap="none" lIns="45718" tIns="45718" rIns="45718" bIns="45718" anchor="ctr">
            <a:spAutoFit/>
          </a:bodyPr>
          <a:lstStyle>
            <a:lvl1pPr>
              <a:defRPr sz="984"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sp>
        <p:nvSpPr>
          <p:cNvPr id="10" name="Rectangle 1">
            <a:extLst>
              <a:ext uri="{FF2B5EF4-FFF2-40B4-BE49-F238E27FC236}">
                <a16:creationId xmlns:a16="http://schemas.microsoft.com/office/drawing/2014/main" id="{A5FF0D56-E312-CD40-8141-379D11F9EB12}"/>
              </a:ext>
            </a:extLst>
          </p:cNvPr>
          <p:cNvSpPr>
            <a:spLocks noGrp="1"/>
          </p:cNvSpPr>
          <p:nvPr>
            <p:ph type="body" sz="quarter" idx="13" hasCustomPrompt="1"/>
          </p:nvPr>
        </p:nvSpPr>
        <p:spPr>
          <a:xfrm>
            <a:off x="-2320" y="417192"/>
            <a:ext cx="3046621" cy="491655"/>
          </a:xfrm>
          <a:prstGeom prst="rect">
            <a:avLst/>
          </a:prstGeom>
          <a:gradFill>
            <a:gsLst>
              <a:gs pos="0">
                <a:srgbClr val="2A639D"/>
              </a:gs>
              <a:gs pos="100000">
                <a:srgbClr val="00B3D5"/>
              </a:gs>
            </a:gsLst>
          </a:gradFill>
        </p:spPr>
        <p:txBody>
          <a:bodyPr wrap="none" lIns="45719" tIns="72000" rIns="360000" bIns="72000" anchor="ctr">
            <a:spAutoFit/>
          </a:bodyPr>
          <a:lstStyle>
            <a:lvl1pPr marL="0" indent="714350" defTabSz="410751">
              <a:spcBef>
                <a:spcPts val="0"/>
              </a:spcBef>
              <a:buClrTx/>
              <a:buSzTx/>
              <a:buNone/>
              <a:defRPr sz="2250" b="1">
                <a:solidFill>
                  <a:srgbClr val="FFFFFF"/>
                </a:solidFill>
                <a:latin typeface="Ubuntu"/>
                <a:ea typeface="Ubuntu"/>
                <a:cs typeface="Ubuntu"/>
                <a:sym typeface="Ubuntu"/>
              </a:defRPr>
            </a:lvl1pPr>
          </a:lstStyle>
          <a:p>
            <a:r>
              <a:rPr lang="fr-FR" dirty="0"/>
              <a:t>Texte du titre</a:t>
            </a:r>
            <a:endParaRPr dirty="0"/>
          </a:p>
        </p:txBody>
      </p:sp>
      <p:sp>
        <p:nvSpPr>
          <p:cNvPr id="11" name="Espace réservé du contenu 3">
            <a:extLst>
              <a:ext uri="{FF2B5EF4-FFF2-40B4-BE49-F238E27FC236}">
                <a16:creationId xmlns:a16="http://schemas.microsoft.com/office/drawing/2014/main" id="{8CAC8612-9826-9D4D-9F0E-48E58813FD32}"/>
              </a:ext>
            </a:extLst>
          </p:cNvPr>
          <p:cNvSpPr>
            <a:spLocks noGrp="1"/>
          </p:cNvSpPr>
          <p:nvPr>
            <p:ph sz="half" idx="15"/>
          </p:nvPr>
        </p:nvSpPr>
        <p:spPr>
          <a:xfrm>
            <a:off x="457647" y="1309245"/>
            <a:ext cx="4060125" cy="4525875"/>
          </a:xfrm>
        </p:spPr>
        <p:txBody>
          <a:bodyPr/>
          <a:lstStyle>
            <a:lvl1pPr marL="321457" indent="-321457" algn="l" defTabSz="321457" rtl="0" eaLnBrk="1" latinLnBrk="0" hangingPunct="1">
              <a:spcBef>
                <a:spcPct val="20000"/>
              </a:spcBef>
              <a:buClr>
                <a:srgbClr val="0B3470"/>
              </a:buClr>
              <a:buSzPct val="100000"/>
              <a:buFont typeface="Wingdings" charset="2"/>
              <a:buChar char="§"/>
              <a:defRPr lang="fr-FR" sz="1687" kern="1200" dirty="0" smtClean="0">
                <a:solidFill>
                  <a:srgbClr val="0B3470"/>
                </a:solidFill>
                <a:latin typeface="Ubuntu Medium" panose="020B0604030602030204" pitchFamily="34" charset="0"/>
                <a:ea typeface="+mn-ea"/>
                <a:cs typeface="Ubuntu Medium" panose="020B0604030602030204" pitchFamily="34" charset="0"/>
              </a:defRPr>
            </a:lvl1pPr>
            <a:lvl2pPr>
              <a:buClr>
                <a:srgbClr val="0B3470"/>
              </a:buClr>
              <a:buFont typeface="Arial"/>
              <a:buChar char="•"/>
              <a:defRPr lang="fr-FR" sz="1687" b="0" i="0" u="none" strike="noStrike" kern="1200" cap="none" spc="0" baseline="0" dirty="0" smtClean="0">
                <a:solidFill>
                  <a:srgbClr val="0B3470"/>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defRPr lang="fr-FR" sz="1687" kern="1200" dirty="0" smtClean="0">
                <a:solidFill>
                  <a:srgbClr val="018B77"/>
                </a:solidFill>
                <a:latin typeface="Ubuntu Light" panose="020B0304030602030204" pitchFamily="34" charset="0"/>
                <a:ea typeface="+mn-ea"/>
                <a:cs typeface="Ubuntu Light" panose="020B0304030602030204" pitchFamily="34" charset="0"/>
              </a:defRPr>
            </a:lvl3pPr>
            <a:lvl4pPr>
              <a:defRPr sz="1125"/>
            </a:lvl4pPr>
            <a:lvl5pPr>
              <a:defRPr sz="1125"/>
            </a:lvl5pPr>
            <a:lvl6pPr>
              <a:defRPr sz="1125"/>
            </a:lvl6pPr>
            <a:lvl7pPr>
              <a:defRPr sz="1125"/>
            </a:lvl7pPr>
            <a:lvl8pPr>
              <a:defRPr sz="1125"/>
            </a:lvl8pPr>
            <a:lvl9pPr>
              <a:defRPr sz="1125"/>
            </a:lvl9pPr>
          </a:lstStyle>
          <a:p>
            <a:pPr marL="321457" lvl="0" indent="-321457" algn="l" defTabSz="321457" rtl="0" eaLnBrk="1" latinLnBrk="0" hangingPunct="1">
              <a:spcBef>
                <a:spcPct val="20000"/>
              </a:spcBef>
              <a:buClr>
                <a:srgbClr val="0B3470"/>
              </a:buClr>
              <a:buSzPct val="100000"/>
              <a:buFont typeface="Wingdings" charset="2"/>
              <a:buChar char="§"/>
            </a:pPr>
            <a:r>
              <a:rPr lang="fr-FR" dirty="0"/>
              <a:t>Cliquez pour modifier les styles du texte du masque</a:t>
            </a:r>
          </a:p>
          <a:p>
            <a:pPr marL="594920" marR="0" lvl="1" indent="-281275" algn="l" defTabSz="410751" rtl="0" eaLnBrk="1" latinLnBrk="0" hangingPunct="1">
              <a:lnSpc>
                <a:spcPct val="100000"/>
              </a:lnSpc>
              <a:spcBef>
                <a:spcPts val="1266"/>
              </a:spcBef>
              <a:spcAft>
                <a:spcPts val="0"/>
              </a:spcAft>
              <a:buClr>
                <a:srgbClr val="000000"/>
              </a:buClr>
              <a:buSzPct val="100000"/>
              <a:buFont typeface="Arial"/>
              <a:buChar char="•"/>
              <a:tabLst/>
            </a:pPr>
            <a:r>
              <a:rPr lang="fr-FR" dirty="0"/>
              <a:t>Deuxième niveau</a:t>
            </a:r>
          </a:p>
          <a:p>
            <a:pPr marL="818154" lvl="2" indent="-247790" algn="l" defTabSz="187517" rtl="0" eaLnBrk="1" latinLnBrk="0" hangingPunct="1">
              <a:spcBef>
                <a:spcPts val="1266"/>
              </a:spcBef>
              <a:buClr>
                <a:srgbClr val="018B77"/>
              </a:buClr>
              <a:buSzPct val="100000"/>
              <a:buFont typeface="Wingdings" charset="2"/>
              <a:buChar char="§"/>
            </a:pPr>
            <a:r>
              <a:rPr lang="fr-FR" dirty="0"/>
              <a:t>Troisième niveau</a:t>
            </a:r>
          </a:p>
        </p:txBody>
      </p:sp>
      <p:sp>
        <p:nvSpPr>
          <p:cNvPr id="12" name="Espace réservé du contenu 3">
            <a:extLst>
              <a:ext uri="{FF2B5EF4-FFF2-40B4-BE49-F238E27FC236}">
                <a16:creationId xmlns:a16="http://schemas.microsoft.com/office/drawing/2014/main" id="{8CAC8612-9826-9D4D-9F0E-48E58813FD32}"/>
              </a:ext>
            </a:extLst>
          </p:cNvPr>
          <p:cNvSpPr>
            <a:spLocks noGrp="1"/>
          </p:cNvSpPr>
          <p:nvPr>
            <p:ph sz="half" idx="16"/>
          </p:nvPr>
        </p:nvSpPr>
        <p:spPr>
          <a:xfrm>
            <a:off x="4625579" y="1309245"/>
            <a:ext cx="4060125" cy="4525875"/>
          </a:xfrm>
        </p:spPr>
        <p:txBody>
          <a:bodyPr/>
          <a:lstStyle>
            <a:lvl1pPr marL="321457" indent="-321457" algn="l" defTabSz="321457" rtl="0" eaLnBrk="1" latinLnBrk="0" hangingPunct="1">
              <a:spcBef>
                <a:spcPct val="20000"/>
              </a:spcBef>
              <a:buClr>
                <a:srgbClr val="0B3470"/>
              </a:buClr>
              <a:buSzPct val="100000"/>
              <a:buFont typeface="Wingdings" charset="2"/>
              <a:buChar char="§"/>
              <a:defRPr lang="fr-FR" sz="1687" kern="1200" dirty="0" smtClean="0">
                <a:solidFill>
                  <a:srgbClr val="0B3470"/>
                </a:solidFill>
                <a:latin typeface="Ubuntu Medium" panose="020B0604030602030204" pitchFamily="34" charset="0"/>
                <a:ea typeface="+mn-ea"/>
                <a:cs typeface="Ubuntu Medium" panose="020B0604030602030204" pitchFamily="34" charset="0"/>
              </a:defRPr>
            </a:lvl1pPr>
            <a:lvl2pPr>
              <a:buClr>
                <a:srgbClr val="0B3470"/>
              </a:buClr>
              <a:buFont typeface="Arial"/>
              <a:buChar char="•"/>
              <a:defRPr lang="fr-FR" sz="1687" b="0" i="0" u="none" strike="noStrike" kern="1200" cap="none" spc="0" baseline="0" dirty="0" smtClean="0">
                <a:solidFill>
                  <a:srgbClr val="0B3470"/>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defRPr lang="fr-FR" sz="1687" kern="1200" dirty="0" smtClean="0">
                <a:solidFill>
                  <a:srgbClr val="018B77"/>
                </a:solidFill>
                <a:latin typeface="Ubuntu Light" panose="020B0304030602030204" pitchFamily="34" charset="0"/>
                <a:ea typeface="+mn-ea"/>
                <a:cs typeface="Ubuntu Light" panose="020B0304030602030204" pitchFamily="34" charset="0"/>
              </a:defRPr>
            </a:lvl3pPr>
            <a:lvl4pPr>
              <a:defRPr sz="1125"/>
            </a:lvl4pPr>
            <a:lvl5pPr>
              <a:defRPr sz="1125"/>
            </a:lvl5pPr>
            <a:lvl6pPr>
              <a:defRPr sz="1125"/>
            </a:lvl6pPr>
            <a:lvl7pPr>
              <a:defRPr sz="1125"/>
            </a:lvl7pPr>
            <a:lvl8pPr>
              <a:defRPr sz="1125"/>
            </a:lvl8pPr>
            <a:lvl9pPr>
              <a:defRPr sz="1125"/>
            </a:lvl9pPr>
          </a:lstStyle>
          <a:p>
            <a:pPr marL="321457" lvl="0" indent="-321457" algn="l" defTabSz="321457" rtl="0" eaLnBrk="1" latinLnBrk="0" hangingPunct="1">
              <a:spcBef>
                <a:spcPct val="20000"/>
              </a:spcBef>
              <a:buClr>
                <a:srgbClr val="0B3470"/>
              </a:buClr>
              <a:buSzPct val="100000"/>
              <a:buFont typeface="Wingdings" charset="2"/>
              <a:buChar char="§"/>
            </a:pPr>
            <a:r>
              <a:rPr lang="fr-FR" dirty="0"/>
              <a:t>Cliquez pour modifier les styles du texte du masque</a:t>
            </a:r>
          </a:p>
          <a:p>
            <a:pPr marL="594920" marR="0" lvl="1" indent="-281275" algn="l" defTabSz="410751" rtl="0" eaLnBrk="1" latinLnBrk="0" hangingPunct="1">
              <a:lnSpc>
                <a:spcPct val="100000"/>
              </a:lnSpc>
              <a:spcBef>
                <a:spcPts val="1266"/>
              </a:spcBef>
              <a:spcAft>
                <a:spcPts val="0"/>
              </a:spcAft>
              <a:buClr>
                <a:srgbClr val="000000"/>
              </a:buClr>
              <a:buSzPct val="100000"/>
              <a:buFont typeface="Arial"/>
              <a:buChar char="•"/>
              <a:tabLst/>
            </a:pPr>
            <a:r>
              <a:rPr lang="fr-FR" dirty="0"/>
              <a:t>Deuxième niveau</a:t>
            </a:r>
          </a:p>
          <a:p>
            <a:pPr marL="818154" lvl="2" indent="-247790" algn="l" defTabSz="187517" rtl="0" eaLnBrk="1" latinLnBrk="0" hangingPunct="1">
              <a:spcBef>
                <a:spcPts val="1266"/>
              </a:spcBef>
              <a:buClr>
                <a:srgbClr val="018B77"/>
              </a:buClr>
              <a:buSzPct val="100000"/>
              <a:buFont typeface="Wingdings" charset="2"/>
              <a:buChar char="§"/>
            </a:pPr>
            <a:r>
              <a:rPr lang="fr-FR" dirty="0"/>
              <a:t>Troisième niveau</a:t>
            </a:r>
          </a:p>
        </p:txBody>
      </p:sp>
    </p:spTree>
    <p:extLst>
      <p:ext uri="{BB962C8B-B14F-4D97-AF65-F5344CB8AC3E}">
        <p14:creationId xmlns:p14="http://schemas.microsoft.com/office/powerpoint/2010/main" val="392909876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C19DAB3-7C0F-4129-BEA9-6ABD3CE19495}" type="slidenum">
              <a:rPr lang="fr-FR" smtClean="0"/>
              <a:t>‹N°›</a:t>
            </a:fld>
            <a:endParaRPr lang="fr-FR"/>
          </a:p>
        </p:txBody>
      </p:sp>
    </p:spTree>
    <p:extLst>
      <p:ext uri="{BB962C8B-B14F-4D97-AF65-F5344CB8AC3E}">
        <p14:creationId xmlns:p14="http://schemas.microsoft.com/office/powerpoint/2010/main" val="1748081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mparaison copie">
    <p:spTree>
      <p:nvGrpSpPr>
        <p:cNvPr id="1" name=""/>
        <p:cNvGrpSpPr/>
        <p:nvPr/>
      </p:nvGrpSpPr>
      <p:grpSpPr>
        <a:xfrm>
          <a:off x="0" y="0"/>
          <a:ext cx="0" cy="0"/>
          <a:chOff x="0" y="0"/>
          <a:chExt cx="0" cy="0"/>
        </a:xfrm>
      </p:grpSpPr>
      <p:sp>
        <p:nvSpPr>
          <p:cNvPr id="281" name="Rectangle"/>
          <p:cNvSpPr/>
          <p:nvPr/>
        </p:nvSpPr>
        <p:spPr>
          <a:xfrm>
            <a:off x="-3574" y="6493250"/>
            <a:ext cx="9151147" cy="375467"/>
          </a:xfrm>
          <a:prstGeom prst="rect">
            <a:avLst/>
          </a:prstGeom>
          <a:gradFill>
            <a:gsLst>
              <a:gs pos="0">
                <a:srgbClr val="99C880"/>
              </a:gs>
              <a:gs pos="33154">
                <a:srgbClr val="018B77"/>
              </a:gs>
              <a:gs pos="68497">
                <a:srgbClr val="24579D"/>
              </a:gs>
              <a:gs pos="98790">
                <a:srgbClr val="00B4D5"/>
              </a:gs>
            </a:gsLst>
          </a:gradFill>
          <a:ln w="12700">
            <a:miter lim="400000"/>
          </a:ln>
        </p:spPr>
        <p:txBody>
          <a:bodyPr lIns="32145" tIns="32145" rIns="32145" bIns="32145" anchor="ctr"/>
          <a:lstStyle/>
          <a:p>
            <a:pPr>
              <a:defRPr>
                <a:latin typeface="Calibri"/>
                <a:ea typeface="Calibri"/>
                <a:cs typeface="Calibri"/>
                <a:sym typeface="Calibri"/>
              </a:defRPr>
            </a:pPr>
            <a:endParaRPr sz="1266"/>
          </a:p>
        </p:txBody>
      </p:sp>
      <p:pic>
        <p:nvPicPr>
          <p:cNvPr id="283" name="Image" descr="Image"/>
          <p:cNvPicPr>
            <a:picLocks noChangeAspect="1"/>
          </p:cNvPicPr>
          <p:nvPr/>
        </p:nvPicPr>
        <p:blipFill>
          <a:blip r:embed="rId2"/>
          <a:stretch>
            <a:fillRect/>
          </a:stretch>
        </p:blipFill>
        <p:spPr>
          <a:xfrm>
            <a:off x="7638710" y="444327"/>
            <a:ext cx="1299877" cy="437384"/>
          </a:xfrm>
          <a:prstGeom prst="rect">
            <a:avLst/>
          </a:prstGeom>
          <a:ln w="12700">
            <a:miter lim="400000"/>
          </a:ln>
        </p:spPr>
      </p:pic>
      <p:sp>
        <p:nvSpPr>
          <p:cNvPr id="9" name="Numéro de diapositive">
            <a:extLst>
              <a:ext uri="{FF2B5EF4-FFF2-40B4-BE49-F238E27FC236}">
                <a16:creationId xmlns:a16="http://schemas.microsoft.com/office/drawing/2014/main" id="{C5B77DF7-B8F5-6448-B1D5-E361709C15FD}"/>
              </a:ext>
            </a:extLst>
          </p:cNvPr>
          <p:cNvSpPr txBox="1">
            <a:spLocks noGrp="1"/>
          </p:cNvSpPr>
          <p:nvPr>
            <p:ph type="sldNum" sz="quarter" idx="2"/>
          </p:nvPr>
        </p:nvSpPr>
        <p:spPr>
          <a:xfrm>
            <a:off x="4439792" y="6526451"/>
            <a:ext cx="292705" cy="243781"/>
          </a:xfrm>
          <a:prstGeom prst="rect">
            <a:avLst/>
          </a:prstGeom>
          <a:ln w="12700">
            <a:miter lim="400000"/>
          </a:ln>
        </p:spPr>
        <p:txBody>
          <a:bodyPr wrap="none" lIns="45718" tIns="45718" rIns="45718" bIns="45718" anchor="ctr">
            <a:spAutoFit/>
          </a:bodyPr>
          <a:lstStyle>
            <a:lvl1pPr>
              <a:defRPr sz="984"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sp>
        <p:nvSpPr>
          <p:cNvPr id="10" name="Rectangle 1">
            <a:extLst>
              <a:ext uri="{FF2B5EF4-FFF2-40B4-BE49-F238E27FC236}">
                <a16:creationId xmlns:a16="http://schemas.microsoft.com/office/drawing/2014/main" id="{A5FF0D56-E312-CD40-8141-379D11F9EB12}"/>
              </a:ext>
            </a:extLst>
          </p:cNvPr>
          <p:cNvSpPr>
            <a:spLocks noGrp="1"/>
          </p:cNvSpPr>
          <p:nvPr>
            <p:ph type="body" sz="quarter" idx="13" hasCustomPrompt="1"/>
          </p:nvPr>
        </p:nvSpPr>
        <p:spPr>
          <a:xfrm>
            <a:off x="-2320" y="417192"/>
            <a:ext cx="3046621" cy="491655"/>
          </a:xfrm>
          <a:prstGeom prst="rect">
            <a:avLst/>
          </a:prstGeom>
          <a:gradFill>
            <a:gsLst>
              <a:gs pos="0">
                <a:srgbClr val="2A639D"/>
              </a:gs>
              <a:gs pos="100000">
                <a:srgbClr val="00B3D5"/>
              </a:gs>
            </a:gsLst>
          </a:gradFill>
        </p:spPr>
        <p:txBody>
          <a:bodyPr wrap="none" lIns="45719" tIns="72000" rIns="360000" bIns="72000" anchor="ctr">
            <a:spAutoFit/>
          </a:bodyPr>
          <a:lstStyle>
            <a:lvl1pPr marL="0" indent="714350" defTabSz="410751">
              <a:spcBef>
                <a:spcPts val="0"/>
              </a:spcBef>
              <a:buClrTx/>
              <a:buSzTx/>
              <a:buNone/>
              <a:defRPr sz="2250" b="1">
                <a:solidFill>
                  <a:srgbClr val="FFFFFF"/>
                </a:solidFill>
                <a:latin typeface="Ubuntu"/>
                <a:ea typeface="Ubuntu"/>
                <a:cs typeface="Ubuntu"/>
                <a:sym typeface="Ubuntu"/>
              </a:defRPr>
            </a:lvl1pPr>
          </a:lstStyle>
          <a:p>
            <a:r>
              <a:rPr lang="fr-FR" dirty="0"/>
              <a:t>Texte du titre</a:t>
            </a:r>
            <a:endParaRPr dirty="0"/>
          </a:p>
        </p:txBody>
      </p:sp>
      <p:sp>
        <p:nvSpPr>
          <p:cNvPr id="8" name="Espace réservé du texte 2">
            <a:extLst>
              <a:ext uri="{FF2B5EF4-FFF2-40B4-BE49-F238E27FC236}">
                <a16:creationId xmlns:a16="http://schemas.microsoft.com/office/drawing/2014/main" id="{27D4F667-6ACB-2143-862E-8B57D417E598}"/>
              </a:ext>
            </a:extLst>
          </p:cNvPr>
          <p:cNvSpPr>
            <a:spLocks noGrp="1"/>
          </p:cNvSpPr>
          <p:nvPr>
            <p:ph type="body" idx="1"/>
          </p:nvPr>
        </p:nvSpPr>
        <p:spPr>
          <a:xfrm>
            <a:off x="457647" y="1534791"/>
            <a:ext cx="4039568" cy="580501"/>
          </a:xfrm>
        </p:spPr>
        <p:txBody>
          <a:bodyPr anchor="b">
            <a:normAutofit/>
          </a:bodyPr>
          <a:lstStyle>
            <a:lvl1pPr marL="0" indent="0">
              <a:buNone/>
              <a:defRPr lang="fr-FR" sz="1687" b="1" i="0" u="none" strike="noStrike" cap="none" spc="0" baseline="0" dirty="0" smtClean="0">
                <a:solidFill>
                  <a:srgbClr val="222D57"/>
                </a:solidFill>
                <a:uFillTx/>
                <a:latin typeface="Ubuntu bold" panose="020B0804030602030204" pitchFamily="34" charset="0"/>
                <a:ea typeface="Ubuntu bold" panose="020B0804030602030204" pitchFamily="34" charset="0"/>
                <a:cs typeface="Ubuntu bold" panose="020B0804030602030204" pitchFamily="34" charset="0"/>
                <a:sym typeface="Helvetica Neue"/>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marL="0" marR="0" lvl="0" indent="0" algn="l" defTabSz="410751" rtl="0" latinLnBrk="0">
              <a:lnSpc>
                <a:spcPct val="100000"/>
              </a:lnSpc>
              <a:spcBef>
                <a:spcPts val="2953"/>
              </a:spcBef>
              <a:spcAft>
                <a:spcPts val="0"/>
              </a:spcAft>
              <a:buClr>
                <a:srgbClr val="000000"/>
              </a:buClr>
              <a:buSzPct val="145000"/>
              <a:buFont typeface="Times"/>
              <a:buNone/>
              <a:tabLst/>
            </a:pPr>
            <a:r>
              <a:rPr lang="fr-FR" dirty="0"/>
              <a:t>Cliquez pour modifier les styles du texte du masque</a:t>
            </a:r>
          </a:p>
        </p:txBody>
      </p:sp>
      <p:sp>
        <p:nvSpPr>
          <p:cNvPr id="13" name="Espace réservé du contenu 3">
            <a:extLst>
              <a:ext uri="{FF2B5EF4-FFF2-40B4-BE49-F238E27FC236}">
                <a16:creationId xmlns:a16="http://schemas.microsoft.com/office/drawing/2014/main" id="{8CAC8612-9826-9D4D-9F0E-48E58813FD32}"/>
              </a:ext>
            </a:extLst>
          </p:cNvPr>
          <p:cNvSpPr>
            <a:spLocks noGrp="1"/>
          </p:cNvSpPr>
          <p:nvPr>
            <p:ph sz="half" idx="15"/>
          </p:nvPr>
        </p:nvSpPr>
        <p:spPr>
          <a:xfrm>
            <a:off x="457647" y="2174379"/>
            <a:ext cx="4039568" cy="3586341"/>
          </a:xfrm>
        </p:spPr>
        <p:txBody>
          <a:bodyPr/>
          <a:lstStyle>
            <a:lvl1pPr marL="321457" indent="-321457" algn="l" defTabSz="321457" rtl="0" eaLnBrk="1" latinLnBrk="0" hangingPunct="1">
              <a:spcBef>
                <a:spcPct val="20000"/>
              </a:spcBef>
              <a:buClr>
                <a:srgbClr val="0B3470"/>
              </a:buClr>
              <a:buSzPct val="100000"/>
              <a:buFont typeface="Wingdings" charset="2"/>
              <a:buChar char="§"/>
              <a:defRPr lang="fr-FR" sz="1687" kern="1200" dirty="0" smtClean="0">
                <a:solidFill>
                  <a:srgbClr val="0B3470"/>
                </a:solidFill>
                <a:latin typeface="Ubuntu Medium" panose="020B0604030602030204" pitchFamily="34" charset="0"/>
                <a:ea typeface="+mn-ea"/>
                <a:cs typeface="Ubuntu Medium" panose="020B0604030602030204" pitchFamily="34" charset="0"/>
              </a:defRPr>
            </a:lvl1pPr>
            <a:lvl2pPr>
              <a:buClr>
                <a:srgbClr val="0B3470"/>
              </a:buClr>
              <a:buFont typeface="Arial"/>
              <a:buChar char="•"/>
              <a:defRPr lang="fr-FR" sz="1687" b="0" i="0" u="none" strike="noStrike" kern="1200" cap="none" spc="0" baseline="0" dirty="0" smtClean="0">
                <a:solidFill>
                  <a:srgbClr val="0B3470"/>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defRPr lang="fr-FR" sz="1687" kern="1200" dirty="0" smtClean="0">
                <a:solidFill>
                  <a:srgbClr val="018B77"/>
                </a:solidFill>
                <a:latin typeface="Ubuntu Light" panose="020B0304030602030204" pitchFamily="34" charset="0"/>
                <a:ea typeface="+mn-ea"/>
                <a:cs typeface="Ubuntu Light" panose="020B0304030602030204" pitchFamily="34" charset="0"/>
              </a:defRPr>
            </a:lvl3pPr>
            <a:lvl4pPr>
              <a:defRPr sz="1125"/>
            </a:lvl4pPr>
            <a:lvl5pPr>
              <a:defRPr sz="1125"/>
            </a:lvl5pPr>
            <a:lvl6pPr>
              <a:defRPr sz="1125"/>
            </a:lvl6pPr>
            <a:lvl7pPr>
              <a:defRPr sz="1125"/>
            </a:lvl7pPr>
            <a:lvl8pPr>
              <a:defRPr sz="1125"/>
            </a:lvl8pPr>
            <a:lvl9pPr>
              <a:defRPr sz="1125"/>
            </a:lvl9pPr>
          </a:lstStyle>
          <a:p>
            <a:pPr marL="321457" lvl="0" indent="-321457" algn="l" defTabSz="321457" rtl="0" eaLnBrk="1" latinLnBrk="0" hangingPunct="1">
              <a:spcBef>
                <a:spcPct val="20000"/>
              </a:spcBef>
              <a:buClr>
                <a:srgbClr val="0B3470"/>
              </a:buClr>
              <a:buSzPct val="100000"/>
              <a:buFont typeface="Wingdings" charset="2"/>
              <a:buChar char="§"/>
            </a:pPr>
            <a:r>
              <a:rPr lang="fr-FR" dirty="0"/>
              <a:t>Cliquez pour modifier les styles du texte du masque</a:t>
            </a:r>
          </a:p>
          <a:p>
            <a:pPr marL="594920" marR="0" lvl="1" indent="-281275" algn="l" defTabSz="410751" rtl="0" eaLnBrk="1" latinLnBrk="0" hangingPunct="1">
              <a:lnSpc>
                <a:spcPct val="100000"/>
              </a:lnSpc>
              <a:spcBef>
                <a:spcPts val="1266"/>
              </a:spcBef>
              <a:spcAft>
                <a:spcPts val="0"/>
              </a:spcAft>
              <a:buClr>
                <a:srgbClr val="000000"/>
              </a:buClr>
              <a:buSzPct val="100000"/>
              <a:buFont typeface="Arial"/>
              <a:buChar char="•"/>
              <a:tabLst/>
            </a:pPr>
            <a:r>
              <a:rPr lang="fr-FR" dirty="0"/>
              <a:t>Deuxième niveau</a:t>
            </a:r>
          </a:p>
          <a:p>
            <a:pPr marL="818154" lvl="2" indent="-247790" algn="l" defTabSz="187517" rtl="0" eaLnBrk="1" latinLnBrk="0" hangingPunct="1">
              <a:spcBef>
                <a:spcPts val="1266"/>
              </a:spcBef>
              <a:buClr>
                <a:srgbClr val="018B77"/>
              </a:buClr>
              <a:buSzPct val="100000"/>
              <a:buFont typeface="Wingdings" charset="2"/>
              <a:buChar char="§"/>
            </a:pPr>
            <a:r>
              <a:rPr lang="fr-FR" dirty="0"/>
              <a:t>Troisième niveau</a:t>
            </a:r>
          </a:p>
        </p:txBody>
      </p:sp>
      <p:sp>
        <p:nvSpPr>
          <p:cNvPr id="14" name="Espace réservé du texte 4">
            <a:extLst>
              <a:ext uri="{FF2B5EF4-FFF2-40B4-BE49-F238E27FC236}">
                <a16:creationId xmlns:a16="http://schemas.microsoft.com/office/drawing/2014/main" id="{32F5F74E-5A3F-2F47-A7C9-836FCBC7322D}"/>
              </a:ext>
            </a:extLst>
          </p:cNvPr>
          <p:cNvSpPr>
            <a:spLocks noGrp="1"/>
          </p:cNvSpPr>
          <p:nvPr>
            <p:ph type="body" sz="quarter" idx="3"/>
          </p:nvPr>
        </p:nvSpPr>
        <p:spPr>
          <a:xfrm>
            <a:off x="4644555" y="1534791"/>
            <a:ext cx="4041799" cy="580501"/>
          </a:xfrm>
        </p:spPr>
        <p:txBody>
          <a:bodyPr anchor="b">
            <a:normAutofit/>
          </a:bodyPr>
          <a:lstStyle>
            <a:lvl1pPr marL="0" indent="0">
              <a:buNone/>
              <a:defRPr lang="fr-FR" sz="1687" b="1" i="0" u="none" strike="noStrike" kern="1200" cap="none" spc="0" baseline="0" dirty="0" smtClean="0">
                <a:solidFill>
                  <a:srgbClr val="222D57"/>
                </a:solidFill>
                <a:uFillTx/>
                <a:latin typeface="Ubuntu bold" panose="020B0804030602030204" pitchFamily="34" charset="0"/>
                <a:ea typeface="Ubuntu bold" panose="020B0804030602030204" pitchFamily="34" charset="0"/>
                <a:cs typeface="Ubuntu bold" panose="020B0804030602030204" pitchFamily="34" charset="0"/>
                <a:sym typeface="Helvetica Neue"/>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marL="0" marR="0" lvl="0" indent="0" algn="l" defTabSz="410751" rtl="0" eaLnBrk="1" latinLnBrk="0" hangingPunct="1">
              <a:lnSpc>
                <a:spcPct val="100000"/>
              </a:lnSpc>
              <a:spcBef>
                <a:spcPts val="2953"/>
              </a:spcBef>
              <a:spcAft>
                <a:spcPts val="0"/>
              </a:spcAft>
              <a:buClr>
                <a:srgbClr val="000000"/>
              </a:buClr>
              <a:buSzPct val="145000"/>
              <a:buFont typeface="Times"/>
              <a:buNone/>
              <a:tabLst/>
            </a:pPr>
            <a:r>
              <a:rPr lang="fr-FR" dirty="0"/>
              <a:t>Cliquez pour modifier les styles du texte du masque</a:t>
            </a:r>
          </a:p>
        </p:txBody>
      </p:sp>
      <p:sp>
        <p:nvSpPr>
          <p:cNvPr id="15" name="Espace réservé du contenu 5">
            <a:extLst>
              <a:ext uri="{FF2B5EF4-FFF2-40B4-BE49-F238E27FC236}">
                <a16:creationId xmlns:a16="http://schemas.microsoft.com/office/drawing/2014/main" id="{76C1F418-119B-3644-81D3-CA73C1E5A082}"/>
              </a:ext>
            </a:extLst>
          </p:cNvPr>
          <p:cNvSpPr>
            <a:spLocks noGrp="1"/>
          </p:cNvSpPr>
          <p:nvPr>
            <p:ph sz="quarter" idx="4"/>
          </p:nvPr>
        </p:nvSpPr>
        <p:spPr>
          <a:xfrm>
            <a:off x="4644555" y="2174379"/>
            <a:ext cx="4041799" cy="3586341"/>
          </a:xfrm>
        </p:spPr>
        <p:txBody>
          <a:bodyPr/>
          <a:lstStyle>
            <a:lvl1pPr marL="241093" indent="-241093">
              <a:defRPr lang="fr-FR" sz="1687" kern="1200" dirty="0" smtClean="0">
                <a:solidFill>
                  <a:srgbClr val="0B3470"/>
                </a:solidFill>
                <a:latin typeface="Ubuntu Medium" panose="020B0604030602030204" pitchFamily="34" charset="0"/>
                <a:ea typeface="+mn-ea"/>
                <a:cs typeface="Ubuntu Medium" panose="020B0604030602030204" pitchFamily="34" charset="0"/>
              </a:defRPr>
            </a:lvl1pPr>
            <a:lvl2pPr>
              <a:buClr>
                <a:srgbClr val="0B3470"/>
              </a:buClr>
              <a:buFont typeface="Arial"/>
              <a:buChar char="•"/>
              <a:defRPr lang="fr-FR" sz="1687" b="0" i="0" u="none" strike="noStrike" kern="1200" cap="none" spc="0" baseline="0" dirty="0" smtClean="0">
                <a:solidFill>
                  <a:srgbClr val="0B3470"/>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defRPr lang="fr-FR" sz="1687" kern="1200" dirty="0" smtClean="0">
                <a:solidFill>
                  <a:srgbClr val="018B77"/>
                </a:solidFill>
                <a:latin typeface="Ubuntu Light" panose="020B0304030602030204" pitchFamily="34" charset="0"/>
                <a:ea typeface="+mn-ea"/>
                <a:cs typeface="Ubuntu Light" panose="020B0304030602030204" pitchFamily="34" charset="0"/>
              </a:defRPr>
            </a:lvl3pPr>
            <a:lvl4pPr>
              <a:defRPr sz="1125"/>
            </a:lvl4pPr>
            <a:lvl5pPr>
              <a:defRPr sz="1125"/>
            </a:lvl5pPr>
            <a:lvl6pPr>
              <a:defRPr sz="1125"/>
            </a:lvl6pPr>
            <a:lvl7pPr>
              <a:defRPr sz="1125"/>
            </a:lvl7pPr>
            <a:lvl8pPr>
              <a:defRPr sz="1125"/>
            </a:lvl8pPr>
            <a:lvl9pPr>
              <a:defRPr sz="1125"/>
            </a:lvl9pPr>
          </a:lstStyle>
          <a:p>
            <a:pPr marL="321457" lvl="0" indent="-321457" algn="l" defTabSz="321457" rtl="0" eaLnBrk="1" latinLnBrk="0" hangingPunct="1">
              <a:spcBef>
                <a:spcPct val="20000"/>
              </a:spcBef>
              <a:buClr>
                <a:srgbClr val="0B3470"/>
              </a:buClr>
              <a:buSzPct val="100000"/>
              <a:buFont typeface="Wingdings" charset="2"/>
              <a:buChar char="§"/>
            </a:pPr>
            <a:r>
              <a:rPr lang="fr-FR" dirty="0"/>
              <a:t>Cliquez pour modifier les styles du texte du masque</a:t>
            </a:r>
          </a:p>
          <a:p>
            <a:pPr marL="594920" marR="0" lvl="1" indent="-281275" algn="l" defTabSz="410751" rtl="0" eaLnBrk="1" latinLnBrk="0" hangingPunct="1">
              <a:lnSpc>
                <a:spcPct val="100000"/>
              </a:lnSpc>
              <a:spcBef>
                <a:spcPts val="1266"/>
              </a:spcBef>
              <a:spcAft>
                <a:spcPts val="0"/>
              </a:spcAft>
              <a:buClr>
                <a:srgbClr val="000000"/>
              </a:buClr>
              <a:buSzPct val="100000"/>
              <a:buFont typeface="Arial"/>
              <a:buChar char="•"/>
              <a:tabLst/>
            </a:pPr>
            <a:r>
              <a:rPr lang="fr-FR" dirty="0"/>
              <a:t>Deuxième niveau</a:t>
            </a:r>
          </a:p>
          <a:p>
            <a:pPr marL="818154" lvl="2" indent="-247790" algn="l" defTabSz="187517" rtl="0" eaLnBrk="1" latinLnBrk="0" hangingPunct="1">
              <a:spcBef>
                <a:spcPts val="1266"/>
              </a:spcBef>
              <a:buClr>
                <a:srgbClr val="018B77"/>
              </a:buClr>
              <a:buSzPct val="100000"/>
              <a:buFont typeface="Wingdings" charset="2"/>
              <a:buChar char="§"/>
            </a:pPr>
            <a:r>
              <a:rPr lang="fr-FR" dirty="0"/>
              <a:t>Troisième niveau</a:t>
            </a:r>
          </a:p>
        </p:txBody>
      </p:sp>
    </p:spTree>
    <p:extLst>
      <p:ext uri="{BB962C8B-B14F-4D97-AF65-F5344CB8AC3E}">
        <p14:creationId xmlns:p14="http://schemas.microsoft.com/office/powerpoint/2010/main" val="399035897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5_Masque Foncé - TITRE et TXT">
    <p:spTree>
      <p:nvGrpSpPr>
        <p:cNvPr id="1" name=""/>
        <p:cNvGrpSpPr/>
        <p:nvPr/>
      </p:nvGrpSpPr>
      <p:grpSpPr>
        <a:xfrm>
          <a:off x="0" y="0"/>
          <a:ext cx="0" cy="0"/>
          <a:chOff x="0" y="0"/>
          <a:chExt cx="0" cy="0"/>
        </a:xfrm>
      </p:grpSpPr>
      <p:sp>
        <p:nvSpPr>
          <p:cNvPr id="10" name="Texte niveau 1…"/>
          <p:cNvSpPr txBox="1">
            <a:spLocks noGrp="1"/>
          </p:cNvSpPr>
          <p:nvPr>
            <p:ph type="body" idx="1"/>
          </p:nvPr>
        </p:nvSpPr>
        <p:spPr>
          <a:xfrm>
            <a:off x="669729" y="1455103"/>
            <a:ext cx="7804547" cy="4786748"/>
          </a:xfrm>
          <a:prstGeom prst="rect">
            <a:avLst/>
          </a:prstGeom>
          <a:ln w="12700">
            <a:miter lim="400000"/>
          </a:ln>
        </p:spPr>
        <p:txBody>
          <a:bodyPr lIns="50800" tIns="50800" rIns="50800" bIns="50800" anchor="t" anchorCtr="0">
            <a:normAutofit/>
          </a:bodyPr>
          <a:lstStyle>
            <a:lvl1pPr marL="321449" indent="-321449" algn="l" defTabSz="321449" rtl="0" eaLnBrk="1" latinLnBrk="0" hangingPunct="1">
              <a:spcBef>
                <a:spcPct val="20000"/>
              </a:spcBef>
              <a:buClr>
                <a:srgbClr val="0B3470"/>
              </a:buClr>
              <a:buSzPct val="100000"/>
              <a:buFont typeface="Wingdings" charset="2"/>
              <a:buChar char="§"/>
              <a:defRPr sz="2251" b="1" dirty="0">
                <a:solidFill>
                  <a:srgbClr val="0B3470"/>
                </a:solidFill>
                <a:latin typeface="Helvetica" panose="020B0500000000000000" pitchFamily="34" charset="0"/>
                <a:cs typeface="Adobe Devanagari" panose="02040503050201020203" pitchFamily="18" charset="0"/>
              </a:defRPr>
            </a:lvl1pPr>
            <a:lvl2pPr marL="313637" indent="0">
              <a:spcBef>
                <a:spcPts val="1687"/>
              </a:spcBef>
              <a:buClr>
                <a:srgbClr val="0B3470"/>
              </a:buClr>
              <a:buFont typeface="Arial"/>
              <a:buChar char="•"/>
              <a:defRPr sz="1687" b="0" i="0" u="none" strike="noStrike" cap="none" spc="0" baseline="0" dirty="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spcBef>
                <a:spcPts val="1687"/>
              </a:spcBef>
              <a:defRPr sz="1265" dirty="0">
                <a:solidFill>
                  <a:srgbClr val="018B77"/>
                </a:solidFill>
                <a:latin typeface="Helvetica" panose="020B0500000000000000" pitchFamily="34" charset="0"/>
                <a:cs typeface="Adobe Devanagari" panose="02040503050201020203" pitchFamily="18" charset="0"/>
              </a:defRPr>
            </a:lvl3pPr>
          </a:lstStyle>
          <a:p>
            <a:pPr marL="321449" lvl="0" indent="-321449" algn="l" defTabSz="321449" rtl="0" eaLnBrk="1" latinLnBrk="0" hangingPunct="1">
              <a:spcBef>
                <a:spcPct val="20000"/>
              </a:spcBef>
              <a:buClr>
                <a:srgbClr val="0B3470"/>
              </a:buClr>
              <a:buSzPct val="100000"/>
              <a:buFont typeface="Wingdings" charset="2"/>
              <a:buChar char="§"/>
            </a:pPr>
            <a:r>
              <a:rPr lang="fr-FR"/>
              <a:t>Modifiez les styles du texte du masque</a:t>
            </a:r>
          </a:p>
          <a:p>
            <a:pPr marL="321449" lvl="1" indent="-321449" algn="l" defTabSz="321449" rtl="0" eaLnBrk="1" latinLnBrk="0" hangingPunct="1">
              <a:spcBef>
                <a:spcPct val="20000"/>
              </a:spcBef>
              <a:buClr>
                <a:srgbClr val="0B3470"/>
              </a:buClr>
              <a:buSzPct val="100000"/>
              <a:buFont typeface="Wingdings" charset="2"/>
              <a:buChar char="§"/>
            </a:pPr>
            <a:r>
              <a:rPr lang="fr-FR"/>
              <a:t>Deuxième niveau</a:t>
            </a:r>
          </a:p>
          <a:p>
            <a:pPr marL="321449" lvl="2" indent="-321449" algn="l" defTabSz="321449" rtl="0" eaLnBrk="1" latinLnBrk="0" hangingPunct="1">
              <a:spcBef>
                <a:spcPct val="20000"/>
              </a:spcBef>
              <a:buClr>
                <a:srgbClr val="0B3470"/>
              </a:buClr>
              <a:buSzPct val="100000"/>
              <a:buFont typeface="Wingdings" charset="2"/>
              <a:buChar char="§"/>
            </a:pPr>
            <a:r>
              <a:rPr lang="fr-FR"/>
              <a:t>Troisième niveau</a:t>
            </a:r>
          </a:p>
        </p:txBody>
      </p:sp>
      <p:sp>
        <p:nvSpPr>
          <p:cNvPr id="7" name="Espace réservé du texte 9"/>
          <p:cNvSpPr>
            <a:spLocks noGrp="1"/>
          </p:cNvSpPr>
          <p:nvPr>
            <p:ph type="body" sz="quarter" idx="10" hasCustomPrompt="1"/>
          </p:nvPr>
        </p:nvSpPr>
        <p:spPr>
          <a:xfrm>
            <a:off x="1" y="458204"/>
            <a:ext cx="4442931" cy="521141"/>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50" indent="0" algn="l">
              <a:buNone/>
              <a:defRPr/>
            </a:lvl2pPr>
            <a:lvl3pPr marL="642898" indent="0" algn="l">
              <a:buNone/>
              <a:defRPr/>
            </a:lvl3pPr>
            <a:lvl4pPr marL="964347" indent="0" algn="l">
              <a:buNone/>
              <a:defRPr/>
            </a:lvl4pPr>
            <a:lvl5pPr marL="1285797" indent="0" algn="l">
              <a:buNone/>
              <a:defRPr/>
            </a:lvl5pPr>
          </a:lstStyle>
          <a:p>
            <a:pPr lvl="0"/>
            <a:r>
              <a:rPr lang="fr-FR" dirty="0"/>
              <a:t>TITRE A AJOUTER</a:t>
            </a:r>
          </a:p>
        </p:txBody>
      </p:sp>
    </p:spTree>
    <p:extLst>
      <p:ext uri="{BB962C8B-B14F-4D97-AF65-F5344CB8AC3E}">
        <p14:creationId xmlns:p14="http://schemas.microsoft.com/office/powerpoint/2010/main" val="235246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3" name="PlaceHolder 1"/>
          <p:cNvSpPr>
            <a:spLocks noGrp="1"/>
          </p:cNvSpPr>
          <p:nvPr>
            <p:ph type="title"/>
          </p:nvPr>
        </p:nvSpPr>
        <p:spPr>
          <a:xfrm>
            <a:off x="457110" y="707501"/>
            <a:ext cx="8229330" cy="276999"/>
          </a:xfrm>
          <a:prstGeom prst="rect">
            <a:avLst/>
          </a:prstGeom>
        </p:spPr>
        <p:txBody>
          <a:bodyPr lIns="0" tIns="0" rIns="0" bIns="0" anchor="ctr">
            <a:spAutoFit/>
          </a:bodyPr>
          <a:lstStyle/>
          <a:p>
            <a:endParaRPr lang="en-GB" sz="1800" b="0" strike="noStrike" spc="-1">
              <a:solidFill>
                <a:srgbClr val="1B2559"/>
              </a:solidFill>
              <a:latin typeface="Arial"/>
            </a:endParaRPr>
          </a:p>
        </p:txBody>
      </p:sp>
      <p:sp>
        <p:nvSpPr>
          <p:cNvPr id="54" name="PlaceHolder 2"/>
          <p:cNvSpPr>
            <a:spLocks noGrp="1"/>
          </p:cNvSpPr>
          <p:nvPr>
            <p:ph type="subTitle"/>
          </p:nvPr>
        </p:nvSpPr>
        <p:spPr>
          <a:xfrm>
            <a:off x="3564000" y="3409935"/>
            <a:ext cx="5122710" cy="369332"/>
          </a:xfrm>
          <a:prstGeom prst="rect">
            <a:avLst/>
          </a:prstGeom>
        </p:spPr>
        <p:txBody>
          <a:bodyPr lIns="0" tIns="0" rIns="0" bIns="0" anchor="ctr">
            <a:spAutoFit/>
          </a:bodyPr>
          <a:lstStyle/>
          <a:p>
            <a:pPr algn="ctr"/>
            <a:endParaRPr lang="fr-FR" sz="2400" b="0" strike="noStrike" spc="-1">
              <a:latin typeface="Arial"/>
            </a:endParaRPr>
          </a:p>
        </p:txBody>
      </p:sp>
    </p:spTree>
    <p:extLst>
      <p:ext uri="{BB962C8B-B14F-4D97-AF65-F5344CB8AC3E}">
        <p14:creationId xmlns:p14="http://schemas.microsoft.com/office/powerpoint/2010/main" val="1156715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masque astee">
    <p:spTree>
      <p:nvGrpSpPr>
        <p:cNvPr id="1" name=""/>
        <p:cNvGrpSpPr/>
        <p:nvPr/>
      </p:nvGrpSpPr>
      <p:grpSpPr>
        <a:xfrm>
          <a:off x="0" y="0"/>
          <a:ext cx="0" cy="0"/>
          <a:chOff x="0" y="0"/>
          <a:chExt cx="0" cy="0"/>
        </a:xfrm>
      </p:grpSpPr>
      <p:sp>
        <p:nvSpPr>
          <p:cNvPr id="10" name="Texte niveau 1…"/>
          <p:cNvSpPr txBox="1">
            <a:spLocks noGrp="1"/>
          </p:cNvSpPr>
          <p:nvPr>
            <p:ph type="body" idx="1"/>
          </p:nvPr>
        </p:nvSpPr>
        <p:spPr>
          <a:xfrm>
            <a:off x="669729" y="1455103"/>
            <a:ext cx="6926609" cy="4786748"/>
          </a:xfrm>
          <a:prstGeom prst="rect">
            <a:avLst/>
          </a:prstGeom>
          <a:ln w="12700">
            <a:miter lim="400000"/>
          </a:ln>
        </p:spPr>
        <p:txBody>
          <a:bodyPr lIns="50800" tIns="50800" rIns="50800" bIns="50800" anchor="t" anchorCtr="0">
            <a:normAutofit/>
          </a:bodyPr>
          <a:lstStyle>
            <a:lvl1pPr marL="241080" indent="-241080" algn="l" defTabSz="241080" rtl="0" eaLnBrk="1" latinLnBrk="0" hangingPunct="1">
              <a:spcBef>
                <a:spcPct val="20000"/>
              </a:spcBef>
              <a:buClr>
                <a:srgbClr val="0B3470"/>
              </a:buClr>
              <a:buSzPct val="100000"/>
              <a:buFont typeface="Wingdings" charset="2"/>
              <a:buChar char="§"/>
              <a:defRPr lang="fr-FR" sz="1477" kern="1200" dirty="0" smtClean="0">
                <a:solidFill>
                  <a:srgbClr val="0B3470"/>
                </a:solidFill>
                <a:latin typeface="Ubuntu-Medium"/>
                <a:ea typeface="+mn-ea"/>
                <a:cs typeface="Ubuntu-Medium"/>
              </a:defRPr>
            </a:lvl1pPr>
            <a:lvl2pPr>
              <a:spcBef>
                <a:spcPts val="1265"/>
              </a:spcBef>
              <a:buClrTx/>
              <a:buFont typeface="Arial"/>
              <a:buChar char="•"/>
              <a:defRPr sz="1265" b="0" i="0" u="none" strike="noStrike" cap="none" spc="0" baseline="0" dirty="0">
                <a:solidFill>
                  <a:srgbClr val="0B3470"/>
                </a:solidFill>
                <a:uFillTx/>
                <a:latin typeface="Ubuntu-Light"/>
                <a:ea typeface="Helvetica Neue"/>
                <a:cs typeface="Ubuntu-Light"/>
                <a:sym typeface="Helvetica Neue"/>
              </a:defRPr>
            </a:lvl2pPr>
            <a:lvl3pPr>
              <a:spcBef>
                <a:spcPts val="1265"/>
              </a:spcBef>
              <a:defRPr sz="1265" dirty="0">
                <a:solidFill>
                  <a:srgbClr val="018B77"/>
                </a:solidFill>
                <a:latin typeface="Ubuntu-Light"/>
                <a:cs typeface="Ubuntu-Light"/>
              </a:defRPr>
            </a:lvl3pPr>
          </a:lstStyle>
          <a:p>
            <a:pPr marL="241080" lvl="0" indent="-241080" algn="l" defTabSz="241080" rtl="0" eaLnBrk="1" latinLnBrk="0" hangingPunct="1">
              <a:spcBef>
                <a:spcPct val="20000"/>
              </a:spcBef>
              <a:buClr>
                <a:srgbClr val="0B3470"/>
              </a:buClr>
              <a:buSzPct val="100000"/>
              <a:buFont typeface="Wingdings" charset="2"/>
              <a:buChar char="§"/>
            </a:pPr>
            <a:r>
              <a:rPr lang="fr-FR" dirty="0"/>
              <a:t>Cliquez pour modifier les styles du texte du masque</a:t>
            </a:r>
          </a:p>
          <a:p>
            <a:pPr marL="446167" marR="0" lvl="1" indent="-210945" algn="l" defTabSz="308047" rtl="0" latinLnBrk="0">
              <a:lnSpc>
                <a:spcPct val="100000"/>
              </a:lnSpc>
              <a:spcBef>
                <a:spcPts val="949"/>
              </a:spcBef>
              <a:spcAft>
                <a:spcPts val="0"/>
              </a:spcAft>
              <a:buClr>
                <a:srgbClr val="000000"/>
              </a:buClr>
              <a:buSzPct val="100000"/>
              <a:buFont typeface="Arial"/>
              <a:buChar char="•"/>
              <a:tabLst/>
            </a:pPr>
            <a:r>
              <a:rPr dirty="0"/>
              <a:t>Texte niveau 2</a:t>
            </a:r>
          </a:p>
          <a:p>
            <a:pPr marL="613585" lvl="2" indent="-185834" defTabSz="140631">
              <a:spcBef>
                <a:spcPts val="949"/>
              </a:spcBef>
              <a:buClr>
                <a:srgbClr val="018B77"/>
              </a:buClr>
              <a:buSzPct val="100000"/>
              <a:buFont typeface="Wingdings" charset="2"/>
              <a:buChar char="§"/>
            </a:pPr>
            <a:r>
              <a:rPr dirty="0"/>
              <a:t>Texte niveau 3</a:t>
            </a:r>
          </a:p>
        </p:txBody>
      </p:sp>
    </p:spTree>
    <p:extLst>
      <p:ext uri="{BB962C8B-B14F-4D97-AF65-F5344CB8AC3E}">
        <p14:creationId xmlns:p14="http://schemas.microsoft.com/office/powerpoint/2010/main" val="3483526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_Masque Foncé -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21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Masque Foncé - TITRE">
    <p:spTree>
      <p:nvGrpSpPr>
        <p:cNvPr id="1" name=""/>
        <p:cNvGrpSpPr/>
        <p:nvPr/>
      </p:nvGrpSpPr>
      <p:grpSpPr>
        <a:xfrm>
          <a:off x="0" y="0"/>
          <a:ext cx="0" cy="0"/>
          <a:chOff x="0" y="0"/>
          <a:chExt cx="0" cy="0"/>
        </a:xfrm>
      </p:grpSpPr>
      <p:sp>
        <p:nvSpPr>
          <p:cNvPr id="10" name="Espace réservé du texte 9"/>
          <p:cNvSpPr>
            <a:spLocks noGrp="1"/>
          </p:cNvSpPr>
          <p:nvPr>
            <p:ph type="body" sz="quarter" idx="10" hasCustomPrompt="1"/>
          </p:nvPr>
        </p:nvSpPr>
        <p:spPr>
          <a:xfrm>
            <a:off x="1" y="458204"/>
            <a:ext cx="4729805" cy="564486"/>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1769052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Masque Foncé - TITRE et TXT">
    <p:spTree>
      <p:nvGrpSpPr>
        <p:cNvPr id="1" name=""/>
        <p:cNvGrpSpPr/>
        <p:nvPr/>
      </p:nvGrpSpPr>
      <p:grpSpPr>
        <a:xfrm>
          <a:off x="0" y="0"/>
          <a:ext cx="0" cy="0"/>
          <a:chOff x="0" y="0"/>
          <a:chExt cx="0" cy="0"/>
        </a:xfrm>
      </p:grpSpPr>
      <p:sp>
        <p:nvSpPr>
          <p:cNvPr id="10" name="Texte niveau 1…"/>
          <p:cNvSpPr txBox="1">
            <a:spLocks noGrp="1"/>
          </p:cNvSpPr>
          <p:nvPr>
            <p:ph type="body" idx="1"/>
          </p:nvPr>
        </p:nvSpPr>
        <p:spPr>
          <a:xfrm>
            <a:off x="669728" y="1455103"/>
            <a:ext cx="7804547" cy="4786748"/>
          </a:xfrm>
          <a:prstGeom prst="rect">
            <a:avLst/>
          </a:prstGeom>
          <a:ln w="12700">
            <a:miter lim="400000"/>
          </a:ln>
        </p:spPr>
        <p:txBody>
          <a:bodyPr lIns="50800" tIns="50800" rIns="50800" bIns="50800" anchor="t" anchorCtr="0">
            <a:normAutofit/>
          </a:bodyPr>
          <a:lstStyle>
            <a:lvl1pPr marL="321465" indent="-321465" algn="l" defTabSz="321465" rtl="0" eaLnBrk="1" latinLnBrk="0" hangingPunct="1">
              <a:spcBef>
                <a:spcPct val="20000"/>
              </a:spcBef>
              <a:buClr>
                <a:srgbClr val="0B3470"/>
              </a:buClr>
              <a:buSzPct val="100000"/>
              <a:buFont typeface="Wingdings" charset="2"/>
              <a:buChar char="§"/>
              <a:defRPr sz="2251" b="1" dirty="0">
                <a:solidFill>
                  <a:srgbClr val="0B3470"/>
                </a:solidFill>
                <a:latin typeface="Helvetica" panose="020B0500000000000000" pitchFamily="34" charset="0"/>
                <a:cs typeface="Adobe Devanagari" panose="02040503050201020203" pitchFamily="18" charset="0"/>
              </a:defRPr>
            </a:lvl1pPr>
            <a:lvl2pPr marL="313653" indent="0">
              <a:spcBef>
                <a:spcPts val="1687"/>
              </a:spcBef>
              <a:buClr>
                <a:srgbClr val="0B3470"/>
              </a:buClr>
              <a:buFont typeface="Arial"/>
              <a:buChar char="•"/>
              <a:defRPr sz="1687" b="0" i="0" u="none" strike="noStrike" cap="none" spc="0" baseline="0" dirty="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spcBef>
                <a:spcPts val="1687"/>
              </a:spcBef>
              <a:defRPr sz="1265" dirty="0">
                <a:solidFill>
                  <a:srgbClr val="018B77"/>
                </a:solidFill>
                <a:latin typeface="Helvetica" panose="020B0500000000000000" pitchFamily="34" charset="0"/>
                <a:cs typeface="Adobe Devanagari" panose="02040503050201020203" pitchFamily="18" charset="0"/>
              </a:defRPr>
            </a:lvl3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7" name="Espace réservé du texte 9"/>
          <p:cNvSpPr>
            <a:spLocks noGrp="1"/>
          </p:cNvSpPr>
          <p:nvPr>
            <p:ph type="body" sz="quarter" idx="10" hasCustomPrompt="1"/>
          </p:nvPr>
        </p:nvSpPr>
        <p:spPr>
          <a:xfrm>
            <a:off x="1" y="458204"/>
            <a:ext cx="4729805" cy="564486"/>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2687895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Masque Foncé - TXT">
    <p:spTree>
      <p:nvGrpSpPr>
        <p:cNvPr id="1" name=""/>
        <p:cNvGrpSpPr/>
        <p:nvPr/>
      </p:nvGrpSpPr>
      <p:grpSpPr>
        <a:xfrm>
          <a:off x="0" y="0"/>
          <a:ext cx="0" cy="0"/>
          <a:chOff x="0" y="0"/>
          <a:chExt cx="0" cy="0"/>
        </a:xfrm>
      </p:grpSpPr>
      <p:sp>
        <p:nvSpPr>
          <p:cNvPr id="3" name="Texte niveau 1…"/>
          <p:cNvSpPr txBox="1">
            <a:spLocks noGrp="1"/>
          </p:cNvSpPr>
          <p:nvPr>
            <p:ph type="body" idx="1"/>
          </p:nvPr>
        </p:nvSpPr>
        <p:spPr>
          <a:xfrm>
            <a:off x="669728" y="1455103"/>
            <a:ext cx="7804547" cy="4786748"/>
          </a:xfrm>
          <a:prstGeom prst="rect">
            <a:avLst/>
          </a:prstGeom>
          <a:ln w="12700">
            <a:miter lim="400000"/>
          </a:ln>
        </p:spPr>
        <p:txBody>
          <a:bodyPr lIns="50800" tIns="50800" rIns="50800" bIns="50800" anchor="t" anchorCtr="0">
            <a:normAutofit/>
          </a:bodyPr>
          <a:lstStyle>
            <a:lvl1pPr marL="321465" indent="-321465" algn="l" defTabSz="321465" rtl="0" eaLnBrk="1" latinLnBrk="0" hangingPunct="1">
              <a:spcBef>
                <a:spcPct val="20000"/>
              </a:spcBef>
              <a:buClr>
                <a:srgbClr val="0B3470"/>
              </a:buClr>
              <a:buSzPct val="100000"/>
              <a:buFont typeface="Wingdings" charset="2"/>
              <a:buChar char="§"/>
              <a:defRPr sz="2251" b="1" dirty="0">
                <a:solidFill>
                  <a:srgbClr val="0B3470"/>
                </a:solidFill>
                <a:latin typeface="Helvetica" panose="020B0500000000000000" pitchFamily="34" charset="0"/>
                <a:cs typeface="Adobe Devanagari" panose="02040503050201020203" pitchFamily="18" charset="0"/>
              </a:defRPr>
            </a:lvl1pPr>
            <a:lvl2pPr marL="313653" indent="0">
              <a:spcBef>
                <a:spcPts val="1687"/>
              </a:spcBef>
              <a:buClr>
                <a:srgbClr val="0B3470"/>
              </a:buClr>
              <a:buFont typeface="Arial"/>
              <a:buChar char="•"/>
              <a:defRPr sz="1687" b="0" i="0" u="none" strike="noStrike" cap="none" spc="0" baseline="0" dirty="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spcBef>
                <a:spcPts val="1687"/>
              </a:spcBef>
              <a:defRPr sz="1265" dirty="0">
                <a:solidFill>
                  <a:srgbClr val="018B77"/>
                </a:solidFill>
                <a:latin typeface="Helvetica" panose="020B0500000000000000" pitchFamily="34" charset="0"/>
                <a:cs typeface="Adobe Devanagari" panose="02040503050201020203" pitchFamily="18" charset="0"/>
              </a:defRPr>
            </a:lvl3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Tree>
    <p:extLst>
      <p:ext uri="{BB962C8B-B14F-4D97-AF65-F5344CB8AC3E}">
        <p14:creationId xmlns:p14="http://schemas.microsoft.com/office/powerpoint/2010/main" val="2433090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5_Masque Foncé - TITRE et DEUX CONTENUS">
    <p:bg>
      <p:bgPr>
        <a:solidFill>
          <a:schemeClr val="bg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648" y="1600652"/>
            <a:ext cx="4060776" cy="4525119"/>
          </a:xfrm>
          <a:prstGeom prst="rect">
            <a:avLst/>
          </a:prstGeom>
        </p:spPr>
        <p:txBody>
          <a:bodyPr/>
          <a:lstStyle>
            <a:lvl1pPr marL="241099" indent="-241099">
              <a:defRPr lang="fr-FR" sz="2251" b="1" kern="1200" dirty="0" smtClean="0">
                <a:solidFill>
                  <a:srgbClr val="0B3470"/>
                </a:solidFill>
                <a:latin typeface="Helvetica" panose="020B0500000000000000" pitchFamily="34" charset="0"/>
                <a:ea typeface="+mn-ea"/>
                <a:cs typeface="Adobe Devanagari" panose="02040503050201020203" pitchFamily="18" charset="0"/>
              </a:defRPr>
            </a:lvl1pPr>
            <a:lvl2pPr>
              <a:buClr>
                <a:srgbClr val="0B3470"/>
              </a:buClr>
              <a:buFont typeface="Arial"/>
              <a:buChar char="•"/>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265"/>
            </a:lvl4pPr>
            <a:lvl5pPr>
              <a:defRPr sz="1265"/>
            </a:lvl5pPr>
            <a:lvl6pPr>
              <a:defRPr sz="1265"/>
            </a:lvl6pPr>
            <a:lvl7pPr>
              <a:defRPr sz="1265"/>
            </a:lvl7pPr>
            <a:lvl8pPr>
              <a:defRPr sz="1265"/>
            </a:lvl8pPr>
            <a:lvl9pPr>
              <a:defRPr sz="126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4" name="Espace réservé du contenu 3"/>
          <p:cNvSpPr>
            <a:spLocks noGrp="1"/>
          </p:cNvSpPr>
          <p:nvPr>
            <p:ph sz="half" idx="2"/>
          </p:nvPr>
        </p:nvSpPr>
        <p:spPr>
          <a:xfrm>
            <a:off x="4625579" y="1600652"/>
            <a:ext cx="4060776" cy="4525119"/>
          </a:xfrm>
          <a:prstGeom prst="rect">
            <a:avLst/>
          </a:prstGeom>
        </p:spPr>
        <p:txBody>
          <a:bodyPr/>
          <a:lstStyle>
            <a:lvl1pPr marL="321465" indent="-321465" algn="l" defTabSz="321465" rtl="0" eaLnBrk="1" latinLnBrk="0" hangingPunct="1">
              <a:spcBef>
                <a:spcPct val="20000"/>
              </a:spcBef>
              <a:buClr>
                <a:srgbClr val="0B3470"/>
              </a:buClr>
              <a:buSzPct val="100000"/>
              <a:buFont typeface="Wingdings" charset="2"/>
              <a:buChar char="§"/>
              <a:defRPr lang="fr-FR" sz="2251" b="1" kern="1200" dirty="0" smtClean="0">
                <a:solidFill>
                  <a:srgbClr val="0B3470"/>
                </a:solidFill>
                <a:latin typeface="Helvetica" panose="020B0500000000000000" pitchFamily="34" charset="0"/>
                <a:ea typeface="+mn-ea"/>
                <a:cs typeface="Adobe Devanagari" panose="02040503050201020203" pitchFamily="18" charset="0"/>
              </a:defRPr>
            </a:lvl1pPr>
            <a:lvl2pPr marL="594934" marR="0" indent="-281282" algn="l" defTabSz="410760" rtl="0" eaLnBrk="1" latinLnBrk="0" hangingPunct="1">
              <a:lnSpc>
                <a:spcPct val="100000"/>
              </a:lnSpc>
              <a:spcBef>
                <a:spcPts val="1265"/>
              </a:spcBef>
              <a:spcAft>
                <a:spcPts val="0"/>
              </a:spcAft>
              <a:buClr>
                <a:srgbClr val="0B3470"/>
              </a:buClr>
              <a:buSzPct val="100000"/>
              <a:buFont typeface="Arial"/>
              <a:buChar char="•"/>
              <a:tabLst/>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marL="818174" indent="-247796" algn="l" defTabSz="187522" rtl="0" eaLnBrk="1" latinLnBrk="0" hangingPunct="1">
              <a:spcBef>
                <a:spcPts val="1265"/>
              </a:spcBef>
              <a:buClr>
                <a:srgbClr val="018B77"/>
              </a:buClr>
              <a:buSzPct val="100000"/>
              <a:buFont typeface="Wingdings" charset="2"/>
              <a:buChar cha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265"/>
            </a:lvl4pPr>
            <a:lvl5pPr>
              <a:defRPr sz="1265"/>
            </a:lvl5pPr>
            <a:lvl6pPr>
              <a:defRPr sz="1265"/>
            </a:lvl6pPr>
            <a:lvl7pPr>
              <a:defRPr sz="1265"/>
            </a:lvl7pPr>
            <a:lvl8pPr>
              <a:defRPr sz="1265"/>
            </a:lvl8pPr>
            <a:lvl9pPr>
              <a:defRPr sz="126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9" name="Espace réservé du texte 9"/>
          <p:cNvSpPr>
            <a:spLocks noGrp="1"/>
          </p:cNvSpPr>
          <p:nvPr>
            <p:ph type="body" sz="quarter" idx="10" hasCustomPrompt="1"/>
          </p:nvPr>
        </p:nvSpPr>
        <p:spPr>
          <a:xfrm>
            <a:off x="1" y="458204"/>
            <a:ext cx="4729805" cy="564486"/>
          </a:xfrm>
          <a:prstGeom prst="rect">
            <a:avLst/>
          </a:prstGeom>
          <a:blipFill>
            <a:blip r:embed="rId3"/>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762897932"/>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5_Masque Foncé -TITRE et 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648" y="1534796"/>
            <a:ext cx="4039568" cy="639589"/>
          </a:xfrm>
          <a:prstGeom prst="rect">
            <a:avLst/>
          </a:prstGeom>
        </p:spPr>
        <p:txBody>
          <a:bodyPr anchor="b">
            <a:normAutofit/>
          </a:bodyPr>
          <a:lstStyle>
            <a:lvl1pPr marL="0" indent="0">
              <a:buNone/>
              <a:defRPr lang="fr-FR" sz="1687" b="1" i="0" u="none" strike="noStrike" cap="none" spc="0" baseline="0" dirty="0" smtClean="0">
                <a:solidFill>
                  <a:srgbClr val="000000"/>
                </a:solidFill>
                <a:uFillTx/>
                <a:latin typeface="Helvetica" panose="020B0500000000000000" pitchFamily="34" charset="0"/>
                <a:ea typeface="Helvetica" panose="020B0500000000000000" pitchFamily="34" charset="0"/>
                <a:cs typeface="Helvetica" panose="020B0500000000000000" pitchFamily="34" charset="0"/>
                <a:sym typeface="Helvetica Neue"/>
              </a:defRPr>
            </a:lvl1pPr>
            <a:lvl2pPr marL="321465" indent="0">
              <a:buNone/>
              <a:defRPr sz="1407" b="1"/>
            </a:lvl2pPr>
            <a:lvl3pPr marL="642931" indent="0">
              <a:buNone/>
              <a:defRPr sz="1265" b="1"/>
            </a:lvl3pPr>
            <a:lvl4pPr marL="964396" indent="0">
              <a:buNone/>
              <a:defRPr sz="1125" b="1"/>
            </a:lvl4pPr>
            <a:lvl5pPr marL="1285863" indent="0">
              <a:buNone/>
              <a:defRPr sz="1125" b="1"/>
            </a:lvl5pPr>
            <a:lvl6pPr marL="1607326" indent="0">
              <a:buNone/>
              <a:defRPr sz="1125" b="1"/>
            </a:lvl6pPr>
            <a:lvl7pPr marL="1928792" indent="0">
              <a:buNone/>
              <a:defRPr sz="1125" b="1"/>
            </a:lvl7pPr>
            <a:lvl8pPr marL="2250258" indent="0">
              <a:buNone/>
              <a:defRPr sz="1125" b="1"/>
            </a:lvl8pPr>
            <a:lvl9pPr marL="2571722" indent="0">
              <a:buNone/>
              <a:defRPr sz="1125" b="1"/>
            </a:lvl9pPr>
          </a:lstStyle>
          <a:p>
            <a:pPr marL="0" marR="0" lvl="0" indent="0" algn="l" defTabSz="410760" rtl="0" latinLnBrk="0">
              <a:lnSpc>
                <a:spcPct val="100000"/>
              </a:lnSpc>
              <a:spcBef>
                <a:spcPts val="2953"/>
              </a:spcBef>
              <a:spcAft>
                <a:spcPts val="0"/>
              </a:spcAft>
              <a:buClr>
                <a:srgbClr val="000000"/>
              </a:buClr>
              <a:buSzPct val="145000"/>
              <a:buFont typeface="Times"/>
              <a:buNone/>
              <a:tabLst/>
            </a:pPr>
            <a:r>
              <a:rPr lang="fr-FR"/>
              <a:t>Modifiez les styles du texte du masque</a:t>
            </a:r>
          </a:p>
        </p:txBody>
      </p:sp>
      <p:sp>
        <p:nvSpPr>
          <p:cNvPr id="4" name="Espace réservé du contenu 3"/>
          <p:cNvSpPr>
            <a:spLocks noGrp="1"/>
          </p:cNvSpPr>
          <p:nvPr>
            <p:ph sz="half" idx="2"/>
          </p:nvPr>
        </p:nvSpPr>
        <p:spPr>
          <a:xfrm>
            <a:off x="457648" y="2174382"/>
            <a:ext cx="4039568" cy="3951387"/>
          </a:xfrm>
          <a:prstGeom prst="rect">
            <a:avLst/>
          </a:prstGeom>
        </p:spPr>
        <p:txBody>
          <a:bodyPr/>
          <a:lstStyle>
            <a:lvl1pPr marL="321465" indent="-321465" algn="l" defTabSz="321465" rtl="0" eaLnBrk="1" latinLnBrk="0" hangingPunct="1">
              <a:spcBef>
                <a:spcPct val="20000"/>
              </a:spcBef>
              <a:buClr>
                <a:srgbClr val="0B3470"/>
              </a:buClr>
              <a:buSzPct val="100000"/>
              <a:buFont typeface="Wingdings" charset="2"/>
              <a:buChar char="§"/>
              <a:defRPr lang="fr-FR" sz="1687" b="1" kern="1200" dirty="0" smtClean="0">
                <a:solidFill>
                  <a:srgbClr val="0B3470"/>
                </a:solidFill>
                <a:latin typeface="Helvetica" panose="020B0500000000000000" pitchFamily="34" charset="0"/>
                <a:ea typeface="+mn-ea"/>
                <a:cs typeface="Adobe Devanagari" panose="02040503050201020203" pitchFamily="18" charset="0"/>
              </a:defRPr>
            </a:lvl1pPr>
            <a:lvl2pPr>
              <a:buClr>
                <a:srgbClr val="0B3470"/>
              </a:buClr>
              <a:buFont typeface="Arial"/>
              <a:buChar char="•"/>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125"/>
            </a:lvl4pPr>
            <a:lvl5pPr>
              <a:defRPr sz="1125"/>
            </a:lvl5pPr>
            <a:lvl6pPr>
              <a:defRPr sz="1125"/>
            </a:lvl6pPr>
            <a:lvl7pPr>
              <a:defRPr sz="1125"/>
            </a:lvl7pPr>
            <a:lvl8pPr>
              <a:defRPr sz="1125"/>
            </a:lvl8pPr>
            <a:lvl9pPr>
              <a:defRPr sz="112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5" name="Espace réservé du texte 4"/>
          <p:cNvSpPr>
            <a:spLocks noGrp="1"/>
          </p:cNvSpPr>
          <p:nvPr>
            <p:ph type="body" sz="quarter" idx="3"/>
          </p:nvPr>
        </p:nvSpPr>
        <p:spPr>
          <a:xfrm>
            <a:off x="4644556" y="1534796"/>
            <a:ext cx="4041800" cy="639589"/>
          </a:xfrm>
          <a:prstGeom prst="rect">
            <a:avLst/>
          </a:prstGeom>
        </p:spPr>
        <p:txBody>
          <a:bodyPr anchor="b">
            <a:normAutofit/>
          </a:bodyPr>
          <a:lstStyle>
            <a:lvl1pPr marL="0" indent="0">
              <a:buNone/>
              <a:defRPr lang="fr-FR" sz="1687" b="1" i="0" u="none" strike="noStrike" kern="1200" cap="none" spc="0" baseline="0" dirty="0" smtClean="0">
                <a:solidFill>
                  <a:srgbClr val="000000"/>
                </a:solidFill>
                <a:uFillTx/>
                <a:latin typeface="Helvetica" panose="020B0500000000000000" pitchFamily="34" charset="0"/>
                <a:ea typeface="Helvetica" panose="020B0500000000000000" pitchFamily="34" charset="0"/>
                <a:cs typeface="Helvetica" panose="020B0500000000000000" pitchFamily="34" charset="0"/>
                <a:sym typeface="Helvetica Neue"/>
              </a:defRPr>
            </a:lvl1pPr>
            <a:lvl2pPr marL="321465" indent="0">
              <a:buNone/>
              <a:defRPr sz="1407" b="1"/>
            </a:lvl2pPr>
            <a:lvl3pPr marL="642931" indent="0">
              <a:buNone/>
              <a:defRPr sz="1265" b="1"/>
            </a:lvl3pPr>
            <a:lvl4pPr marL="964396" indent="0">
              <a:buNone/>
              <a:defRPr sz="1125" b="1"/>
            </a:lvl4pPr>
            <a:lvl5pPr marL="1285863" indent="0">
              <a:buNone/>
              <a:defRPr sz="1125" b="1"/>
            </a:lvl5pPr>
            <a:lvl6pPr marL="1607326" indent="0">
              <a:buNone/>
              <a:defRPr sz="1125" b="1"/>
            </a:lvl6pPr>
            <a:lvl7pPr marL="1928792" indent="0">
              <a:buNone/>
              <a:defRPr sz="1125" b="1"/>
            </a:lvl7pPr>
            <a:lvl8pPr marL="2250258" indent="0">
              <a:buNone/>
              <a:defRPr sz="1125" b="1"/>
            </a:lvl8pPr>
            <a:lvl9pPr marL="2571722" indent="0">
              <a:buNone/>
              <a:defRPr sz="1125" b="1"/>
            </a:lvl9pPr>
          </a:lstStyle>
          <a:p>
            <a:pPr marL="0" marR="0" lvl="0" indent="0" algn="l" defTabSz="410760" rtl="0" eaLnBrk="1" latinLnBrk="0" hangingPunct="1">
              <a:lnSpc>
                <a:spcPct val="100000"/>
              </a:lnSpc>
              <a:spcBef>
                <a:spcPts val="2953"/>
              </a:spcBef>
              <a:spcAft>
                <a:spcPts val="0"/>
              </a:spcAft>
              <a:buClr>
                <a:srgbClr val="000000"/>
              </a:buClr>
              <a:buSzPct val="145000"/>
              <a:buFont typeface="Times"/>
              <a:buNone/>
              <a:tabLst/>
            </a:pPr>
            <a:r>
              <a:rPr lang="fr-FR"/>
              <a:t>Modifiez les styles du texte du masque</a:t>
            </a:r>
          </a:p>
        </p:txBody>
      </p:sp>
      <p:sp>
        <p:nvSpPr>
          <p:cNvPr id="6" name="Espace réservé du contenu 5"/>
          <p:cNvSpPr>
            <a:spLocks noGrp="1"/>
          </p:cNvSpPr>
          <p:nvPr>
            <p:ph sz="quarter" idx="4"/>
          </p:nvPr>
        </p:nvSpPr>
        <p:spPr>
          <a:xfrm>
            <a:off x="4644556" y="2174382"/>
            <a:ext cx="4041800" cy="3951387"/>
          </a:xfrm>
          <a:prstGeom prst="rect">
            <a:avLst/>
          </a:prstGeom>
        </p:spPr>
        <p:txBody>
          <a:bodyPr/>
          <a:lstStyle>
            <a:lvl1pPr marL="241099" indent="-241099">
              <a:defRPr lang="fr-FR" sz="1687" b="1" kern="1200" dirty="0" smtClean="0">
                <a:solidFill>
                  <a:srgbClr val="0B3470"/>
                </a:solidFill>
                <a:latin typeface="Helvetica" panose="020B0500000000000000" pitchFamily="34" charset="0"/>
                <a:ea typeface="+mn-ea"/>
                <a:cs typeface="Adobe Devanagari" panose="02040503050201020203" pitchFamily="18" charset="0"/>
              </a:defRPr>
            </a:lvl1pPr>
            <a:lvl2pPr>
              <a:buClr>
                <a:srgbClr val="0B3470"/>
              </a:buClr>
              <a:buFont typeface="Arial"/>
              <a:buChar char="•"/>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125"/>
            </a:lvl4pPr>
            <a:lvl5pPr>
              <a:defRPr sz="1125"/>
            </a:lvl5pPr>
            <a:lvl6pPr>
              <a:defRPr sz="1125"/>
            </a:lvl6pPr>
            <a:lvl7pPr>
              <a:defRPr sz="1125"/>
            </a:lvl7pPr>
            <a:lvl8pPr>
              <a:defRPr sz="1125"/>
            </a:lvl8pPr>
            <a:lvl9pPr>
              <a:defRPr sz="112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11" name="Espace réservé du texte 9"/>
          <p:cNvSpPr>
            <a:spLocks noGrp="1"/>
          </p:cNvSpPr>
          <p:nvPr>
            <p:ph type="body" sz="quarter" idx="10" hasCustomPrompt="1"/>
          </p:nvPr>
        </p:nvSpPr>
        <p:spPr>
          <a:xfrm>
            <a:off x="1" y="458204"/>
            <a:ext cx="4729805" cy="564486"/>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2599338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u sans titre">
    <p:spTree>
      <p:nvGrpSpPr>
        <p:cNvPr id="1" name=""/>
        <p:cNvGrpSpPr/>
        <p:nvPr/>
      </p:nvGrpSpPr>
      <p:grpSpPr>
        <a:xfrm>
          <a:off x="0" y="0"/>
          <a:ext cx="0" cy="0"/>
          <a:chOff x="0" y="0"/>
          <a:chExt cx="0" cy="0"/>
        </a:xfrm>
      </p:grpSpPr>
      <p:pic>
        <p:nvPicPr>
          <p:cNvPr id="8" name="fond ppt.png" descr="fond ppt.png"/>
          <p:cNvPicPr>
            <a:picLocks noChangeAspect="1"/>
          </p:cNvPicPr>
          <p:nvPr userDrawn="1"/>
        </p:nvPicPr>
        <p:blipFill rotWithShape="1">
          <a:blip r:embed="rId2"/>
          <a:srcRect t="85030"/>
          <a:stretch/>
        </p:blipFill>
        <p:spPr>
          <a:xfrm>
            <a:off x="-55033" y="5804297"/>
            <a:ext cx="9254066" cy="1053703"/>
          </a:xfrm>
          <a:prstGeom prst="rect">
            <a:avLst/>
          </a:prstGeom>
          <a:ln w="12700">
            <a:miter lim="400000"/>
          </a:ln>
        </p:spPr>
      </p:pic>
      <p:sp>
        <p:nvSpPr>
          <p:cNvPr id="10" name="Texte niveau 1…"/>
          <p:cNvSpPr txBox="1">
            <a:spLocks noGrp="1"/>
          </p:cNvSpPr>
          <p:nvPr>
            <p:ph type="body" idx="1"/>
          </p:nvPr>
        </p:nvSpPr>
        <p:spPr>
          <a:xfrm>
            <a:off x="669727" y="1455103"/>
            <a:ext cx="7804547" cy="4786748"/>
          </a:xfrm>
          <a:prstGeom prst="rect">
            <a:avLst/>
          </a:prstGeom>
          <a:ln w="12700">
            <a:miter lim="400000"/>
          </a:ln>
        </p:spPr>
        <p:txBody>
          <a:bodyPr lIns="50800" tIns="50800" rIns="50800" bIns="50800" anchor="t" anchorCtr="0">
            <a:normAutofit/>
          </a:bodyPr>
          <a:lstStyle>
            <a:lvl1pPr marL="321457" indent="-321457" algn="l" defTabSz="321457" rtl="0" eaLnBrk="1" latinLnBrk="0" hangingPunct="1">
              <a:spcBef>
                <a:spcPct val="20000"/>
              </a:spcBef>
              <a:buClr>
                <a:srgbClr val="0B3470"/>
              </a:buClr>
              <a:buSzPct val="100000"/>
              <a:buFont typeface="Wingdings" charset="2"/>
              <a:buChar char="§"/>
              <a:defRPr lang="fr-FR" sz="1969" kern="1200" dirty="0" smtClean="0">
                <a:solidFill>
                  <a:srgbClr val="0B3470"/>
                </a:solidFill>
                <a:latin typeface="Ubuntu-Medium"/>
                <a:ea typeface="+mn-ea"/>
                <a:cs typeface="Ubuntu-Medium"/>
              </a:defRPr>
            </a:lvl1pPr>
            <a:lvl2pPr>
              <a:spcBef>
                <a:spcPts val="1687"/>
              </a:spcBef>
              <a:buClrTx/>
              <a:buFont typeface="Arial"/>
              <a:buChar char="•"/>
              <a:defRPr sz="1687" b="0" i="0" u="none" strike="noStrike" cap="none" spc="0" baseline="0" dirty="0">
                <a:solidFill>
                  <a:srgbClr val="0B3470"/>
                </a:solidFill>
                <a:uFillTx/>
                <a:latin typeface="Ubuntu-Light"/>
                <a:ea typeface="Helvetica Neue"/>
                <a:cs typeface="Ubuntu-Light"/>
                <a:sym typeface="Helvetica Neue"/>
              </a:defRPr>
            </a:lvl2pPr>
            <a:lvl3pPr>
              <a:spcBef>
                <a:spcPts val="1687"/>
              </a:spcBef>
              <a:defRPr sz="1687" dirty="0">
                <a:solidFill>
                  <a:srgbClr val="018B77"/>
                </a:solidFill>
                <a:latin typeface="Ubuntu-Light"/>
                <a:cs typeface="Ubuntu-Light"/>
              </a:defRPr>
            </a:lvl3pPr>
          </a:lstStyle>
          <a:p>
            <a:pPr marL="321457" lvl="0" indent="-321457" algn="l" defTabSz="321457" rtl="0" eaLnBrk="1" latinLnBrk="0" hangingPunct="1">
              <a:spcBef>
                <a:spcPct val="20000"/>
              </a:spcBef>
              <a:buClr>
                <a:srgbClr val="0B3470"/>
              </a:buClr>
              <a:buSzPct val="100000"/>
              <a:buFont typeface="Wingdings" charset="2"/>
              <a:buChar char="§"/>
            </a:pPr>
            <a:r>
              <a:rPr lang="fr-FR" dirty="0"/>
              <a:t>Cliquez pour modifier les styles du texte du masque</a:t>
            </a:r>
          </a:p>
          <a:p>
            <a:pPr marL="594920" marR="0" lvl="1" indent="-281275" algn="l" defTabSz="410751" rtl="0" latinLnBrk="0">
              <a:lnSpc>
                <a:spcPct val="100000"/>
              </a:lnSpc>
              <a:spcBef>
                <a:spcPts val="1266"/>
              </a:spcBef>
              <a:spcAft>
                <a:spcPts val="0"/>
              </a:spcAft>
              <a:buClr>
                <a:srgbClr val="000000"/>
              </a:buClr>
              <a:buSzPct val="100000"/>
              <a:buFont typeface="Arial"/>
              <a:buChar char="•"/>
              <a:tabLst/>
            </a:pPr>
            <a:r>
              <a:rPr dirty="0"/>
              <a:t>Texte niveau 2</a:t>
            </a:r>
          </a:p>
          <a:p>
            <a:pPr marL="818154" lvl="2" indent="-247790" defTabSz="187517">
              <a:spcBef>
                <a:spcPts val="1266"/>
              </a:spcBef>
              <a:buClr>
                <a:srgbClr val="018B77"/>
              </a:buClr>
              <a:buSzPct val="100000"/>
              <a:buFont typeface="Wingdings" charset="2"/>
              <a:buChar char="§"/>
            </a:pPr>
            <a:r>
              <a:rPr dirty="0"/>
              <a:t>Texte niveau 3</a:t>
            </a:r>
          </a:p>
        </p:txBody>
      </p:sp>
      <p:sp>
        <p:nvSpPr>
          <p:cNvPr id="5" name="Numéro de diapositive"/>
          <p:cNvSpPr txBox="1">
            <a:spLocks/>
          </p:cNvSpPr>
          <p:nvPr userDrawn="1"/>
        </p:nvSpPr>
        <p:spPr>
          <a:xfrm>
            <a:off x="4339159" y="6559392"/>
            <a:ext cx="465683" cy="185294"/>
          </a:xfrm>
          <a:prstGeom prst="rect">
            <a:avLst/>
          </a:prstGeom>
        </p:spPr>
        <p:txBody>
          <a:bodyPr/>
          <a:lstStyle>
            <a:defPPr>
              <a:defRPr lang="fr-FR"/>
            </a:defPPr>
            <a:lvl1pPr marL="0" marR="0" indent="0" algn="ctr" defTabSz="410751" rtl="0" eaLnBrk="1" fontAlgn="auto" latinLnBrk="0" hangingPunct="0">
              <a:lnSpc>
                <a:spcPct val="100000"/>
              </a:lnSpc>
              <a:spcBef>
                <a:spcPts val="0"/>
              </a:spcBef>
              <a:spcAft>
                <a:spcPts val="0"/>
              </a:spcAft>
              <a:buClrTx/>
              <a:buSzTx/>
              <a:buFontTx/>
              <a:buNone/>
              <a:tabLst/>
              <a:defRPr kumimoji="0" lang="uk-UA" sz="984" b="0" i="0" u="none" strike="noStrike" kern="1200" cap="none" spc="0" normalizeH="0" baseline="0" smtClean="0">
                <a:ln>
                  <a:noFill/>
                </a:ln>
                <a:solidFill>
                  <a:srgbClr val="FFFFFF"/>
                </a:solidFill>
                <a:effectLst/>
                <a:uFillTx/>
                <a:latin typeface="Ubuntu-Light"/>
                <a:ea typeface="Helvetica Neue Light"/>
                <a:cs typeface="Ubuntu-Light"/>
                <a:sym typeface="Helvetica Neue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fr-FR" smtClean="0">
                <a:solidFill>
                  <a:schemeClr val="bg1"/>
                </a:solidFill>
              </a:rPr>
              <a:pPr/>
              <a:t>‹N°›</a:t>
            </a:fld>
            <a:endParaRPr lang="fr-FR" dirty="0">
              <a:solidFill>
                <a:schemeClr val="bg1"/>
              </a:solidFill>
            </a:endParaRPr>
          </a:p>
        </p:txBody>
      </p:sp>
    </p:spTree>
    <p:extLst>
      <p:ext uri="{BB962C8B-B14F-4D97-AF65-F5344CB8AC3E}">
        <p14:creationId xmlns:p14="http://schemas.microsoft.com/office/powerpoint/2010/main" val="2220148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424345" y="274638"/>
            <a:ext cx="7262454" cy="1143000"/>
          </a:xfrm>
          <a:prstGeom prst="roundRect">
            <a:avLst/>
          </a:prstGeom>
        </p:spPr>
        <p:txBody>
          <a:bodyPr/>
          <a:lstStyle/>
          <a:p>
            <a:r>
              <a:rPr lang="fr-FR"/>
              <a:t>Cliquez et modifiez le titre</a:t>
            </a:r>
          </a:p>
        </p:txBody>
      </p:sp>
      <p:sp>
        <p:nvSpPr>
          <p:cNvPr id="3" name="Espace réservé du contenu 2"/>
          <p:cNvSpPr>
            <a:spLocks noGrp="1"/>
          </p:cNvSpPr>
          <p:nvPr>
            <p:ph idx="1"/>
          </p:nvPr>
        </p:nvSpPr>
        <p:spPr>
          <a:xfrm>
            <a:off x="593476" y="1774401"/>
            <a:ext cx="8093323" cy="4351762"/>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000999" y="6356350"/>
            <a:ext cx="693921" cy="365125"/>
          </a:xfrm>
          <a:prstGeom prst="rect">
            <a:avLst/>
          </a:prstGeom>
        </p:spPr>
        <p:txBody>
          <a:bodyPr/>
          <a:lstStyle/>
          <a:p>
            <a:fld id="{07BF1BA0-806E-4D4E-9DC5-653C0BA1D474}" type="slidenum">
              <a:rPr lang="fr-FR" smtClean="0"/>
              <a:t>‹N°›</a:t>
            </a:fld>
            <a:endParaRPr lang="fr-FR" dirty="0"/>
          </a:p>
        </p:txBody>
      </p:sp>
    </p:spTree>
    <p:extLst>
      <p:ext uri="{BB962C8B-B14F-4D97-AF65-F5344CB8AC3E}">
        <p14:creationId xmlns:p14="http://schemas.microsoft.com/office/powerpoint/2010/main" val="768733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F221C11F-C038-4879-ADF1-0BB23BF26AFA}" type="datetimeFigureOut">
              <a:rPr lang="fr-FR" smtClean="0"/>
              <a:t>05/04/2025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61321" y="6356350"/>
            <a:ext cx="2133600" cy="365125"/>
          </a:xfrm>
          <a:prstGeom prst="rect">
            <a:avLst/>
          </a:prstGeom>
        </p:spPr>
        <p:txBody>
          <a:bodyPr/>
          <a:lstStyle/>
          <a:p>
            <a:fld id="{589585DA-6638-4F7D-B144-3C434AB7405E}" type="slidenum">
              <a:rPr lang="fr-FR" smtClean="0"/>
              <a:t>‹N°›</a:t>
            </a:fld>
            <a:endParaRPr lang="fr-FR"/>
          </a:p>
        </p:txBody>
      </p:sp>
    </p:spTree>
    <p:extLst>
      <p:ext uri="{BB962C8B-B14F-4D97-AF65-F5344CB8AC3E}">
        <p14:creationId xmlns:p14="http://schemas.microsoft.com/office/powerpoint/2010/main" val="234670044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Contenu sans titre_fond vert clair">
    <p:spTree>
      <p:nvGrpSpPr>
        <p:cNvPr id="1" name=""/>
        <p:cNvGrpSpPr/>
        <p:nvPr/>
      </p:nvGrpSpPr>
      <p:grpSpPr>
        <a:xfrm>
          <a:off x="0" y="0"/>
          <a:ext cx="0" cy="0"/>
          <a:chOff x="0" y="0"/>
          <a:chExt cx="0" cy="0"/>
        </a:xfrm>
      </p:grpSpPr>
      <p:pic>
        <p:nvPicPr>
          <p:cNvPr id="16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65" name="Rectangle"/>
          <p:cNvSpPr/>
          <p:nvPr/>
        </p:nvSpPr>
        <p:spPr>
          <a:xfrm>
            <a:off x="-3573" y="6493250"/>
            <a:ext cx="9151146" cy="375467"/>
          </a:xfrm>
          <a:prstGeom prst="rect">
            <a:avLst/>
          </a:prstGeom>
          <a:gradFill>
            <a:gsLst>
              <a:gs pos="0">
                <a:srgbClr val="99C880"/>
              </a:gs>
              <a:gs pos="33154">
                <a:srgbClr val="018B77"/>
              </a:gs>
              <a:gs pos="68497">
                <a:srgbClr val="24579D"/>
              </a:gs>
              <a:gs pos="98790">
                <a:srgbClr val="00B4D5"/>
              </a:gs>
            </a:gsLst>
          </a:gradFill>
          <a:ln w="12700">
            <a:miter lim="400000"/>
          </a:ln>
        </p:spPr>
        <p:txBody>
          <a:bodyPr lIns="24108" tIns="24108" rIns="24108" bIns="24108" anchor="ctr"/>
          <a:lstStyle/>
          <a:p>
            <a:pPr>
              <a:defRPr>
                <a:latin typeface="Calibri"/>
                <a:ea typeface="Calibri"/>
                <a:cs typeface="Calibri"/>
                <a:sym typeface="Calibri"/>
              </a:defRPr>
            </a:pPr>
            <a:endParaRPr sz="1266"/>
          </a:p>
        </p:txBody>
      </p:sp>
      <p:sp>
        <p:nvSpPr>
          <p:cNvPr id="9" name="Numéro de diapositive">
            <a:extLst>
              <a:ext uri="{FF2B5EF4-FFF2-40B4-BE49-F238E27FC236}">
                <a16:creationId xmlns:a16="http://schemas.microsoft.com/office/drawing/2014/main" id="{77B45D2C-98B1-8749-AEEC-7FFF23D5D84D}"/>
              </a:ext>
            </a:extLst>
          </p:cNvPr>
          <p:cNvSpPr txBox="1">
            <a:spLocks noGrp="1"/>
          </p:cNvSpPr>
          <p:nvPr>
            <p:ph type="sldNum" sz="quarter" idx="2"/>
          </p:nvPr>
        </p:nvSpPr>
        <p:spPr>
          <a:xfrm>
            <a:off x="4429746" y="6545401"/>
            <a:ext cx="241409" cy="205886"/>
          </a:xfrm>
          <a:prstGeom prst="rect">
            <a:avLst/>
          </a:prstGeom>
          <a:ln w="12700">
            <a:miter lim="400000"/>
          </a:ln>
        </p:spPr>
        <p:txBody>
          <a:bodyPr wrap="none" lIns="45718" tIns="45718" rIns="45718" bIns="45718" anchor="ctr">
            <a:spAutoFit/>
          </a:bodyPr>
          <a:lstStyle>
            <a:lvl1pPr>
              <a:defRPr sz="738"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pic>
        <p:nvPicPr>
          <p:cNvPr id="11" name="Image" descr="Image"/>
          <p:cNvPicPr>
            <a:picLocks noChangeAspect="1"/>
          </p:cNvPicPr>
          <p:nvPr userDrawn="1"/>
        </p:nvPicPr>
        <p:blipFill>
          <a:blip r:embed="rId3"/>
          <a:stretch>
            <a:fillRect/>
          </a:stretch>
        </p:blipFill>
        <p:spPr>
          <a:xfrm>
            <a:off x="7955124" y="5895009"/>
            <a:ext cx="974877" cy="437383"/>
          </a:xfrm>
          <a:prstGeom prst="rect">
            <a:avLst/>
          </a:prstGeom>
          <a:ln w="12700">
            <a:miter lim="400000"/>
          </a:ln>
        </p:spPr>
      </p:pic>
      <p:sp>
        <p:nvSpPr>
          <p:cNvPr id="12" name="Texte niveau 1…">
            <a:extLst>
              <a:ext uri="{FF2B5EF4-FFF2-40B4-BE49-F238E27FC236}">
                <a16:creationId xmlns:a16="http://schemas.microsoft.com/office/drawing/2014/main" id="{7929C628-4B47-824C-A46D-88BDEFD00F55}"/>
              </a:ext>
            </a:extLst>
          </p:cNvPr>
          <p:cNvSpPr txBox="1">
            <a:spLocks noGrp="1"/>
          </p:cNvSpPr>
          <p:nvPr>
            <p:ph type="body" idx="1"/>
          </p:nvPr>
        </p:nvSpPr>
        <p:spPr>
          <a:xfrm>
            <a:off x="660533" y="1470830"/>
            <a:ext cx="7813741" cy="4771021"/>
          </a:xfrm>
          <a:prstGeom prst="rect">
            <a:avLst/>
          </a:prstGeom>
          <a:ln w="12700">
            <a:miter lim="400000"/>
          </a:ln>
        </p:spPr>
        <p:txBody>
          <a:bodyPr lIns="50800" tIns="50800" rIns="50800" bIns="50800" anchor="t" anchorCtr="0">
            <a:normAutofit/>
          </a:bodyPr>
          <a:lstStyle>
            <a:lvl1pPr marL="241094" indent="-241094" algn="l" defTabSz="241094" rtl="0" eaLnBrk="1" latinLnBrk="0" hangingPunct="1">
              <a:spcBef>
                <a:spcPct val="20000"/>
              </a:spcBef>
              <a:buClr>
                <a:schemeClr val="bg1"/>
              </a:buClr>
              <a:buSzPct val="100000"/>
              <a:buFont typeface="Wingdings" charset="2"/>
              <a:buChar char="§"/>
              <a:defRPr sz="1477" dirty="0">
                <a:solidFill>
                  <a:srgbClr val="222D57"/>
                </a:solidFill>
                <a:latin typeface="Ubuntu Medium" panose="020B0604030602030204" pitchFamily="34" charset="0"/>
                <a:cs typeface="Ubuntu Medium" panose="020B0604030602030204" pitchFamily="34" charset="0"/>
              </a:defRPr>
            </a:lvl1pPr>
            <a:lvl2pPr marL="235234" indent="0">
              <a:spcBef>
                <a:spcPts val="1266"/>
              </a:spcBef>
              <a:buClr>
                <a:srgbClr val="222D57"/>
              </a:buClr>
              <a:buFont typeface="Arial"/>
              <a:buChar char="•"/>
              <a:defRPr sz="1266" b="0" i="0" u="none" strike="noStrike" cap="none" spc="0" baseline="0" dirty="0">
                <a:solidFill>
                  <a:srgbClr val="222D57"/>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spcBef>
                <a:spcPts val="1266"/>
              </a:spcBef>
              <a:buClr>
                <a:srgbClr val="DADADA"/>
              </a:buClr>
              <a:defRPr sz="1266" b="0" dirty="0">
                <a:solidFill>
                  <a:srgbClr val="008B77"/>
                </a:solidFill>
                <a:latin typeface="Ubuntu Light" panose="020B0304030602030204" pitchFamily="34" charset="0"/>
                <a:cs typeface="Ubuntu Light" panose="020B0304030602030204" pitchFamily="34" charset="0"/>
              </a:defRPr>
            </a:lvl3pPr>
          </a:lstStyle>
          <a:p>
            <a:pPr marL="241094" lvl="0" indent="-241094" algn="l" defTabSz="241094" rtl="0" eaLnBrk="1" latinLnBrk="0" hangingPunct="1">
              <a:spcBef>
                <a:spcPct val="20000"/>
              </a:spcBef>
              <a:buClr>
                <a:srgbClr val="0B3470"/>
              </a:buClr>
              <a:buSzPct val="100000"/>
              <a:buFont typeface="Wingdings" charset="2"/>
              <a:buChar char="§"/>
            </a:pPr>
            <a:r>
              <a:rPr lang="fr-FR" dirty="0"/>
              <a:t>Cliquez pour modifier les styles du texte du masque</a:t>
            </a:r>
          </a:p>
          <a:p>
            <a:pPr marL="446191" marR="0" lvl="1" indent="-210957" algn="l" defTabSz="308064" rtl="0" latinLnBrk="0">
              <a:lnSpc>
                <a:spcPct val="100000"/>
              </a:lnSpc>
              <a:spcBef>
                <a:spcPts val="949"/>
              </a:spcBef>
              <a:spcAft>
                <a:spcPts val="0"/>
              </a:spcAft>
              <a:buClr>
                <a:srgbClr val="000000"/>
              </a:buClr>
              <a:buSzPct val="100000"/>
              <a:buFont typeface="Arial"/>
              <a:buChar char="•"/>
              <a:tabLst/>
            </a:pPr>
            <a:r>
              <a:rPr dirty="0"/>
              <a:t>Texte niveau 2</a:t>
            </a:r>
          </a:p>
          <a:p>
            <a:pPr marL="613617" lvl="2" indent="-185843" defTabSz="140638">
              <a:spcBef>
                <a:spcPts val="949"/>
              </a:spcBef>
              <a:buClr>
                <a:srgbClr val="018B77"/>
              </a:buClr>
              <a:buSzPct val="100000"/>
              <a:buFont typeface="Wingdings" charset="2"/>
              <a:buChar char="§"/>
            </a:pPr>
            <a:r>
              <a:rPr dirty="0"/>
              <a:t>Texte niveau 3</a:t>
            </a:r>
          </a:p>
        </p:txBody>
      </p:sp>
    </p:spTree>
    <p:extLst>
      <p:ext uri="{BB962C8B-B14F-4D97-AF65-F5344CB8AC3E}">
        <p14:creationId xmlns:p14="http://schemas.microsoft.com/office/powerpoint/2010/main" val="3383785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Masque Logo OIEau TITRE - ss TITRE">
    <p:spTree>
      <p:nvGrpSpPr>
        <p:cNvPr id="1" name=""/>
        <p:cNvGrpSpPr/>
        <p:nvPr/>
      </p:nvGrpSpPr>
      <p:grpSpPr>
        <a:xfrm>
          <a:off x="0" y="0"/>
          <a:ext cx="0" cy="0"/>
          <a:chOff x="0" y="0"/>
          <a:chExt cx="0" cy="0"/>
        </a:xfrm>
      </p:grpSpPr>
      <p:sp>
        <p:nvSpPr>
          <p:cNvPr id="8" name="Texte du titre"/>
          <p:cNvSpPr txBox="1">
            <a:spLocks noGrp="1"/>
          </p:cNvSpPr>
          <p:nvPr>
            <p:ph type="title" hasCustomPrompt="1"/>
          </p:nvPr>
        </p:nvSpPr>
        <p:spPr>
          <a:xfrm>
            <a:off x="0" y="3424197"/>
            <a:ext cx="9210261" cy="1594688"/>
          </a:xfrm>
          <a:prstGeom prst="rect">
            <a:avLst/>
          </a:prstGeom>
        </p:spPr>
        <p:txBody>
          <a:bodyPr anchor="b">
            <a:normAutofit/>
          </a:bodyPr>
          <a:lstStyle>
            <a:lvl1pPr>
              <a:defRPr sz="3516" b="1">
                <a:solidFill>
                  <a:schemeClr val="bg1"/>
                </a:solidFill>
                <a:latin typeface="Helvetica" panose="020B0500000000000000" pitchFamily="34" charset="0"/>
                <a:ea typeface="Segoe UI Black" panose="020B0A02040204020203" pitchFamily="34" charset="0"/>
                <a:cs typeface="Helvetica" panose="020B0500000000000000" pitchFamily="34" charset="0"/>
              </a:defRPr>
            </a:lvl1pPr>
          </a:lstStyle>
          <a:p>
            <a:pPr>
              <a:defRPr sz="5000" b="0">
                <a:solidFill>
                  <a:srgbClr val="FFFFFF"/>
                </a:solidFill>
                <a:latin typeface="Ubuntu Bold"/>
                <a:ea typeface="Ubuntu Bold"/>
                <a:cs typeface="Ubuntu Bold"/>
                <a:sym typeface="Ubuntu Bold"/>
              </a:defRPr>
            </a:pPr>
            <a:r>
              <a:rPr lang="fr-FR" dirty="0"/>
              <a:t>TITRE COMPLET </a:t>
            </a:r>
            <a:br>
              <a:rPr lang="fr-FR" dirty="0"/>
            </a:br>
            <a:r>
              <a:rPr lang="fr-FR" dirty="0"/>
              <a:t>DU DOCUMENT SUR </a:t>
            </a:r>
            <a:br>
              <a:rPr lang="fr-FR" dirty="0"/>
            </a:br>
            <a:r>
              <a:rPr lang="fr-FR" dirty="0"/>
              <a:t>DEUX OU TROIS LIGNES</a:t>
            </a:r>
          </a:p>
        </p:txBody>
      </p:sp>
      <p:sp>
        <p:nvSpPr>
          <p:cNvPr id="10" name="Ligne"/>
          <p:cNvSpPr/>
          <p:nvPr/>
        </p:nvSpPr>
        <p:spPr>
          <a:xfrm>
            <a:off x="2533802" y="6206133"/>
            <a:ext cx="4076399" cy="0"/>
          </a:xfrm>
          <a:prstGeom prst="line">
            <a:avLst/>
          </a:prstGeom>
          <a:ln w="25400">
            <a:solidFill>
              <a:srgbClr val="FFFFFF"/>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latin typeface="Helvetica" panose="020B0500000000000000" pitchFamily="34" charset="0"/>
            </a:endParaRPr>
          </a:p>
        </p:txBody>
      </p:sp>
      <p:sp>
        <p:nvSpPr>
          <p:cNvPr id="11" name="Espace réservé du texte 2"/>
          <p:cNvSpPr>
            <a:spLocks noGrp="1"/>
          </p:cNvSpPr>
          <p:nvPr>
            <p:ph type="body" sz="quarter" idx="10" hasCustomPrompt="1"/>
          </p:nvPr>
        </p:nvSpPr>
        <p:spPr>
          <a:xfrm>
            <a:off x="2293085" y="5715003"/>
            <a:ext cx="4557833" cy="428625"/>
          </a:xfrm>
          <a:prstGeom prst="rect">
            <a:avLst/>
          </a:prstGeom>
        </p:spPr>
        <p:txBody>
          <a:bodyPr vert="horz">
            <a:noAutofit/>
          </a:bodyPr>
          <a:lstStyle>
            <a:lvl1pPr marL="0" indent="0" algn="ctr">
              <a:buNone/>
              <a:defRPr kumimoji="0" lang="fr-FR" sz="2320" b="0" i="0" u="none" strike="noStrike"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buNone/>
              <a:defRPr/>
            </a:lvl2pPr>
            <a:lvl3pPr marL="625072" indent="0">
              <a:buNone/>
              <a:defRPr/>
            </a:lvl3pPr>
            <a:lvl4pPr marL="937607" indent="0">
              <a:buNone/>
              <a:defRPr/>
            </a:lvl4pPr>
            <a:lvl5pPr marL="1250143" indent="0">
              <a:buNone/>
              <a:defRPr/>
            </a:lvl5pPr>
          </a:lstStyle>
          <a:p>
            <a:pPr lvl="0"/>
            <a:r>
              <a:rPr lang="fr-FR" dirty="0"/>
              <a:t>Sous-titre 1 de la présentation</a:t>
            </a:r>
          </a:p>
        </p:txBody>
      </p:sp>
      <p:sp>
        <p:nvSpPr>
          <p:cNvPr id="12" name="Espace réservé du texte 9"/>
          <p:cNvSpPr>
            <a:spLocks noGrp="1"/>
          </p:cNvSpPr>
          <p:nvPr>
            <p:ph type="body" sz="quarter" idx="11" hasCustomPrompt="1"/>
          </p:nvPr>
        </p:nvSpPr>
        <p:spPr>
          <a:xfrm>
            <a:off x="3707495" y="6247436"/>
            <a:ext cx="1729011" cy="315887"/>
          </a:xfrm>
          <a:prstGeom prst="rect">
            <a:avLst/>
          </a:prstGeom>
        </p:spPr>
        <p:txBody>
          <a:bodyPr vert="horz">
            <a:noAutofit/>
          </a:bodyPr>
          <a:lstStyle>
            <a:lvl1pPr marL="0" marR="0" indent="0" algn="ctr" defTabSz="410760" rtl="0" fontAlgn="auto" latinLnBrk="0" hangingPunct="0">
              <a:lnSpc>
                <a:spcPct val="100000"/>
              </a:lnSpc>
              <a:spcBef>
                <a:spcPts val="0"/>
              </a:spcBef>
              <a:spcAft>
                <a:spcPts val="0"/>
              </a:spcAft>
              <a:buClrTx/>
              <a:buSzTx/>
              <a:buFontTx/>
              <a:buNone/>
              <a:tabLst/>
              <a:defRPr kumimoji="0" lang="fr-FR" sz="1759" b="0" i="1" u="none" strike="noStrike"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buNone/>
              <a:defRPr/>
            </a:lvl2pPr>
            <a:lvl3pPr marL="625072" indent="0">
              <a:buNone/>
              <a:defRPr/>
            </a:lvl3pPr>
            <a:lvl4pPr marL="937607" indent="0">
              <a:buNone/>
              <a:defRPr/>
            </a:lvl4pPr>
            <a:lvl5pPr marL="1250143" indent="0">
              <a:buNone/>
              <a:defRPr/>
            </a:lvl5pPr>
          </a:lstStyle>
          <a:p>
            <a:pPr lvl="0"/>
            <a:r>
              <a:rPr lang="fr-FR" dirty="0"/>
              <a:t>Sous titre 2</a:t>
            </a:r>
          </a:p>
        </p:txBody>
      </p:sp>
    </p:spTree>
    <p:extLst>
      <p:ext uri="{BB962C8B-B14F-4D97-AF65-F5344CB8AC3E}">
        <p14:creationId xmlns:p14="http://schemas.microsoft.com/office/powerpoint/2010/main" val="2460452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masque astee">
    <p:spTree>
      <p:nvGrpSpPr>
        <p:cNvPr id="1" name=""/>
        <p:cNvGrpSpPr/>
        <p:nvPr/>
      </p:nvGrpSpPr>
      <p:grpSpPr>
        <a:xfrm>
          <a:off x="0" y="0"/>
          <a:ext cx="0" cy="0"/>
          <a:chOff x="0" y="0"/>
          <a:chExt cx="0" cy="0"/>
        </a:xfrm>
      </p:grpSpPr>
      <p:sp>
        <p:nvSpPr>
          <p:cNvPr id="10" name="Texte niveau 1…"/>
          <p:cNvSpPr txBox="1">
            <a:spLocks noGrp="1"/>
          </p:cNvSpPr>
          <p:nvPr>
            <p:ph type="body" idx="1"/>
          </p:nvPr>
        </p:nvSpPr>
        <p:spPr>
          <a:xfrm>
            <a:off x="669728" y="1455103"/>
            <a:ext cx="6926609" cy="4786748"/>
          </a:xfrm>
          <a:prstGeom prst="rect">
            <a:avLst/>
          </a:prstGeom>
          <a:ln w="12700">
            <a:miter lim="400000"/>
          </a:ln>
        </p:spPr>
        <p:txBody>
          <a:bodyPr lIns="50800" tIns="50800" rIns="50800" bIns="50800" anchor="t" anchorCtr="0">
            <a:normAutofit/>
          </a:bodyPr>
          <a:lstStyle>
            <a:lvl1pPr marL="241093" indent="-241093" algn="l" defTabSz="241093" rtl="0" eaLnBrk="1" latinLnBrk="0" hangingPunct="1">
              <a:spcBef>
                <a:spcPct val="20000"/>
              </a:spcBef>
              <a:buClr>
                <a:srgbClr val="0B3470"/>
              </a:buClr>
              <a:buSzPct val="100000"/>
              <a:buFont typeface="Wingdings" charset="2"/>
              <a:buChar char="§"/>
              <a:defRPr lang="fr-FR" sz="1477" kern="1200" dirty="0" smtClean="0">
                <a:solidFill>
                  <a:srgbClr val="0B3470"/>
                </a:solidFill>
                <a:latin typeface="Ubuntu-Medium"/>
                <a:ea typeface="+mn-ea"/>
                <a:cs typeface="Ubuntu-Medium"/>
              </a:defRPr>
            </a:lvl1pPr>
            <a:lvl2pPr>
              <a:spcBef>
                <a:spcPts val="1265"/>
              </a:spcBef>
              <a:buClrTx/>
              <a:buFont typeface="Arial"/>
              <a:buChar char="•"/>
              <a:defRPr sz="1265" b="0" i="0" u="none" strike="noStrike" cap="none" spc="0" baseline="0" dirty="0">
                <a:solidFill>
                  <a:srgbClr val="0B3470"/>
                </a:solidFill>
                <a:uFillTx/>
                <a:latin typeface="Ubuntu-Light"/>
                <a:ea typeface="Helvetica Neue"/>
                <a:cs typeface="Ubuntu-Light"/>
                <a:sym typeface="Helvetica Neue"/>
              </a:defRPr>
            </a:lvl2pPr>
            <a:lvl3pPr>
              <a:spcBef>
                <a:spcPts val="1265"/>
              </a:spcBef>
              <a:defRPr sz="1265" dirty="0">
                <a:solidFill>
                  <a:srgbClr val="018B77"/>
                </a:solidFill>
                <a:latin typeface="Ubuntu-Light"/>
                <a:cs typeface="Ubuntu-Light"/>
              </a:defRPr>
            </a:lvl3pPr>
          </a:lstStyle>
          <a:p>
            <a:pPr marL="241093" lvl="0" indent="-241093" algn="l" defTabSz="241093" rtl="0" eaLnBrk="1" latinLnBrk="0" hangingPunct="1">
              <a:spcBef>
                <a:spcPct val="20000"/>
              </a:spcBef>
              <a:buClr>
                <a:srgbClr val="0B3470"/>
              </a:buClr>
              <a:buSzPct val="100000"/>
              <a:buFont typeface="Wingdings" charset="2"/>
              <a:buChar char="§"/>
            </a:pPr>
            <a:r>
              <a:rPr lang="fr-FR" dirty="0"/>
              <a:t>Cliquez pour modifier les styles du texte du masque</a:t>
            </a:r>
          </a:p>
          <a:p>
            <a:pPr marL="446190" marR="0" lvl="1" indent="-210956" algn="l" defTabSz="308063" rtl="0" latinLnBrk="0">
              <a:lnSpc>
                <a:spcPct val="100000"/>
              </a:lnSpc>
              <a:spcBef>
                <a:spcPts val="949"/>
              </a:spcBef>
              <a:spcAft>
                <a:spcPts val="0"/>
              </a:spcAft>
              <a:buClr>
                <a:srgbClr val="000000"/>
              </a:buClr>
              <a:buSzPct val="100000"/>
              <a:buFont typeface="Arial"/>
              <a:buChar char="•"/>
              <a:tabLst/>
            </a:pPr>
            <a:r>
              <a:rPr dirty="0"/>
              <a:t>Texte niveau 2</a:t>
            </a:r>
          </a:p>
          <a:p>
            <a:pPr marL="613616" lvl="2" indent="-185843" defTabSz="140638">
              <a:spcBef>
                <a:spcPts val="949"/>
              </a:spcBef>
              <a:buClr>
                <a:srgbClr val="018B77"/>
              </a:buClr>
              <a:buSzPct val="100000"/>
              <a:buFont typeface="Wingdings" charset="2"/>
              <a:buChar char="§"/>
            </a:pPr>
            <a:r>
              <a:rPr dirty="0"/>
              <a:t>Texte niveau 3</a:t>
            </a:r>
          </a:p>
        </p:txBody>
      </p:sp>
    </p:spTree>
    <p:extLst>
      <p:ext uri="{BB962C8B-B14F-4D97-AF65-F5344CB8AC3E}">
        <p14:creationId xmlns:p14="http://schemas.microsoft.com/office/powerpoint/2010/main" val="33253409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700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re de la sous-partie">
    <p:spTree>
      <p:nvGrpSpPr>
        <p:cNvPr id="1" name=""/>
        <p:cNvGrpSpPr/>
        <p:nvPr/>
      </p:nvGrpSpPr>
      <p:grpSpPr>
        <a:xfrm>
          <a:off x="0" y="0"/>
          <a:ext cx="0" cy="0"/>
          <a:chOff x="0" y="0"/>
          <a:chExt cx="0" cy="0"/>
        </a:xfrm>
      </p:grpSpPr>
      <p:pic>
        <p:nvPicPr>
          <p:cNvPr id="7" name="Image 6" descr="vaguebleu.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114" t="17332" r="5034" b="10601"/>
          <a:stretch/>
        </p:blipFill>
        <p:spPr>
          <a:xfrm>
            <a:off x="1" y="1858378"/>
            <a:ext cx="9163124" cy="5018369"/>
          </a:xfrm>
          <a:prstGeom prst="rect">
            <a:avLst/>
          </a:prstGeom>
        </p:spPr>
      </p:pic>
      <p:sp>
        <p:nvSpPr>
          <p:cNvPr id="8" name="Texte du titre"/>
          <p:cNvSpPr txBox="1">
            <a:spLocks noGrp="1"/>
          </p:cNvSpPr>
          <p:nvPr>
            <p:ph type="title" hasCustomPrompt="1"/>
          </p:nvPr>
        </p:nvSpPr>
        <p:spPr>
          <a:xfrm>
            <a:off x="892969" y="3406264"/>
            <a:ext cx="7358063" cy="826763"/>
          </a:xfrm>
          <a:prstGeom prst="rect">
            <a:avLst/>
          </a:prstGeom>
        </p:spPr>
        <p:txBody>
          <a:bodyPr>
            <a:normAutofit/>
          </a:bodyPr>
          <a:lstStyle>
            <a:lvl1pPr>
              <a:defRPr sz="3516" b="0" i="0" u="none" strike="noStrike" cap="none" spc="0" baseline="0" dirty="0">
                <a:solidFill>
                  <a:srgbClr val="FFFFFF"/>
                </a:solidFill>
                <a:uFillTx/>
                <a:latin typeface="Ubuntu Bold"/>
                <a:ea typeface="Ubuntu Bold"/>
                <a:cs typeface="Ubuntu Bold"/>
                <a:sym typeface="Helvetica Neue Medium"/>
              </a:defRPr>
            </a:lvl1pPr>
          </a:lstStyle>
          <a:p>
            <a:r>
              <a:rPr lang="fr-FR" dirty="0"/>
              <a:t>TITRE DE LA PARTIE</a:t>
            </a:r>
            <a:endParaRPr dirty="0"/>
          </a:p>
        </p:txBody>
      </p:sp>
      <p:pic>
        <p:nvPicPr>
          <p:cNvPr id="10" name="Image 9" descr="carrevert.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400" t="24930" r="24992" b="23139"/>
          <a:stretch/>
        </p:blipFill>
        <p:spPr>
          <a:xfrm>
            <a:off x="3939377" y="587009"/>
            <a:ext cx="1265247" cy="1271369"/>
          </a:xfrm>
          <a:prstGeom prst="rect">
            <a:avLst/>
          </a:prstGeom>
        </p:spPr>
      </p:pic>
      <p:sp>
        <p:nvSpPr>
          <p:cNvPr id="12" name="Espace réservé du texte 4"/>
          <p:cNvSpPr>
            <a:spLocks noGrp="1"/>
          </p:cNvSpPr>
          <p:nvPr>
            <p:ph type="body" sz="quarter" idx="10" hasCustomPrompt="1"/>
          </p:nvPr>
        </p:nvSpPr>
        <p:spPr>
          <a:xfrm>
            <a:off x="892969" y="4382244"/>
            <a:ext cx="7358063" cy="1107463"/>
          </a:xfrm>
          <a:prstGeom prst="rect">
            <a:avLst/>
          </a:prstGeom>
        </p:spPr>
        <p:txBody>
          <a:bodyPr vert="horz">
            <a:noAutofit/>
          </a:bodyPr>
          <a:lstStyle>
            <a:lvl1pPr marL="0" indent="0" algn="ctr">
              <a:spcBef>
                <a:spcPts val="0"/>
              </a:spcBef>
              <a:buNone/>
              <a:defRPr kumimoji="0" lang="fr-FR" sz="2531" b="0" i="0" u="none" strike="noStrike" cap="none" spc="0" normalizeH="0" baseline="0" dirty="0">
                <a:ln>
                  <a:noFill/>
                </a:ln>
                <a:solidFill>
                  <a:srgbClr val="1E305B"/>
                </a:solidFill>
                <a:effectLst/>
                <a:uFillTx/>
                <a:latin typeface="Ubuntu Medium"/>
                <a:ea typeface="Ubuntu Medium"/>
                <a:cs typeface="Ubuntu Medium"/>
                <a:sym typeface="Ubuntu Medium"/>
              </a:defRPr>
            </a:lvl1pPr>
          </a:lstStyle>
          <a:p>
            <a:pPr lvl="0"/>
            <a:r>
              <a:rPr lang="fr-FR" dirty="0"/>
              <a:t>Sous-titre de la partie</a:t>
            </a:r>
          </a:p>
          <a:p>
            <a:pPr lvl="0"/>
            <a:r>
              <a:rPr lang="fr-FR" dirty="0"/>
              <a:t>ou traduction</a:t>
            </a:r>
          </a:p>
        </p:txBody>
      </p:sp>
      <p:sp>
        <p:nvSpPr>
          <p:cNvPr id="14" name="Ligne"/>
          <p:cNvSpPr/>
          <p:nvPr userDrawn="1"/>
        </p:nvSpPr>
        <p:spPr>
          <a:xfrm>
            <a:off x="2533801" y="4304984"/>
            <a:ext cx="4076398" cy="0"/>
          </a:xfrm>
          <a:prstGeom prst="line">
            <a:avLst/>
          </a:prstGeom>
          <a:ln w="25400">
            <a:solidFill>
              <a:srgbClr val="FFFFFF"/>
            </a:solidFill>
            <a:miter lim="400000"/>
          </a:ln>
        </p:spPr>
        <p:txBody>
          <a:bodyPr lIns="35719" tIns="35719" rIns="35719" bIns="35719" anchor="ctr"/>
          <a:lstStyle/>
          <a:p>
            <a:pPr algn="ctr" defTabSz="410751" hangingPunct="0">
              <a:defRPr sz="2200" b="0">
                <a:solidFill>
                  <a:srgbClr val="FFFFFF"/>
                </a:solidFill>
                <a:latin typeface="+mn-lt"/>
                <a:ea typeface="+mn-ea"/>
                <a:cs typeface="+mn-cs"/>
                <a:sym typeface="Helvetica Neue Medium"/>
              </a:defRPr>
            </a:pPr>
            <a:endParaRPr sz="1547" kern="0">
              <a:solidFill>
                <a:srgbClr val="FFFFFF"/>
              </a:solidFill>
              <a:sym typeface="Helvetica Neue Medium"/>
            </a:endParaRPr>
          </a:p>
        </p:txBody>
      </p:sp>
      <p:sp>
        <p:nvSpPr>
          <p:cNvPr id="16" name="Espace réservé du texte 3"/>
          <p:cNvSpPr>
            <a:spLocks noGrp="1"/>
          </p:cNvSpPr>
          <p:nvPr>
            <p:ph type="body" sz="quarter" idx="11" hasCustomPrompt="1"/>
          </p:nvPr>
        </p:nvSpPr>
        <p:spPr>
          <a:xfrm>
            <a:off x="4237137" y="704321"/>
            <a:ext cx="669727" cy="1036746"/>
          </a:xfrm>
          <a:prstGeom prst="rect">
            <a:avLst/>
          </a:prstGeom>
        </p:spPr>
        <p:txBody>
          <a:bodyPr>
            <a:normAutofit/>
          </a:bodyPr>
          <a:lstStyle>
            <a:lvl1pPr marL="0" indent="0" algn="ctr">
              <a:buNone/>
              <a:defRPr kumimoji="0" lang="fr-FR" sz="5625" b="0" i="0" u="none" strike="noStrike" cap="none" spc="0" normalizeH="0" baseline="0" dirty="0">
                <a:ln>
                  <a:noFill/>
                </a:ln>
                <a:solidFill>
                  <a:srgbClr val="FFFFFF"/>
                </a:solidFill>
                <a:effectLst/>
                <a:uFillTx/>
                <a:latin typeface="Ubuntu Bold"/>
                <a:ea typeface="Ubuntu Bold"/>
                <a:cs typeface="Ubuntu Bold"/>
                <a:sym typeface="Ubuntu Bold"/>
              </a:defRPr>
            </a:lvl1pPr>
          </a:lstStyle>
          <a:p>
            <a:pPr lvl="0"/>
            <a:r>
              <a:rPr lang="fr-FR" dirty="0"/>
              <a:t>1</a:t>
            </a:r>
          </a:p>
        </p:txBody>
      </p:sp>
    </p:spTree>
    <p:extLst>
      <p:ext uri="{BB962C8B-B14F-4D97-AF65-F5344CB8AC3E}">
        <p14:creationId xmlns:p14="http://schemas.microsoft.com/office/powerpoint/2010/main" val="32110042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type="secHead" userDrawn="1">
  <p:cSld name="3_Titre de secti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686160" y="1031339"/>
            <a:ext cx="7771681" cy="1362097"/>
          </a:xfrm>
          <a:prstGeom prst="roundRect">
            <a:avLst>
              <a:gd name="adj" fmla="val 16667"/>
            </a:avLst>
          </a:prstGeom>
        </p:spPr>
        <p:txBody>
          <a:bodyPr anchor="t"/>
          <a:lstStyle>
            <a:lvl1pPr algn="l">
              <a:defRPr sz="2700" b="1" cap="small">
                <a:solidFill>
                  <a:srgbClr val="454D51"/>
                </a:solidFill>
              </a:defRPr>
            </a:lvl1pPr>
          </a:lstStyle>
          <a:p>
            <a:pPr>
              <a:defRPr/>
            </a:pPr>
            <a:r>
              <a:rPr lang="fr-FR"/>
              <a:t>Modifiez le style du titre</a:t>
            </a:r>
            <a:endParaRPr/>
          </a:p>
        </p:txBody>
      </p:sp>
      <p:sp>
        <p:nvSpPr>
          <p:cNvPr id="3" name="Espace réservé du texte 2"/>
          <p:cNvSpPr>
            <a:spLocks noGrp="1"/>
          </p:cNvSpPr>
          <p:nvPr>
            <p:ph type="body" idx="1"/>
          </p:nvPr>
        </p:nvSpPr>
        <p:spPr bwMode="auto">
          <a:xfrm>
            <a:off x="686160" y="2392702"/>
            <a:ext cx="7771681" cy="1500322"/>
          </a:xfrm>
          <a:prstGeom prst="rect">
            <a:avLst/>
          </a:prstGeom>
        </p:spPr>
        <p:txBody>
          <a:bodyPr anchor="b"/>
          <a:lstStyle>
            <a:lvl1pPr marL="0" indent="0">
              <a:buNone/>
              <a:defRPr sz="1500"/>
            </a:lvl1pPr>
            <a:lvl2pPr marL="311010" indent="0">
              <a:buNone/>
              <a:defRPr sz="1238"/>
            </a:lvl2pPr>
            <a:lvl3pPr marL="622021" indent="0">
              <a:buNone/>
              <a:defRPr sz="1088"/>
            </a:lvl3pPr>
            <a:lvl4pPr marL="933031" indent="0">
              <a:buNone/>
              <a:defRPr sz="938"/>
            </a:lvl4pPr>
            <a:lvl5pPr marL="1244042" indent="0">
              <a:buNone/>
              <a:defRPr sz="938"/>
            </a:lvl5pPr>
            <a:lvl6pPr marL="1555051" indent="0">
              <a:buNone/>
              <a:defRPr sz="938"/>
            </a:lvl6pPr>
            <a:lvl7pPr marL="1866062" indent="0">
              <a:buNone/>
              <a:defRPr sz="938"/>
            </a:lvl7pPr>
            <a:lvl8pPr marL="2177072" indent="0">
              <a:buNone/>
              <a:defRPr sz="938"/>
            </a:lvl8pPr>
            <a:lvl9pPr marL="2488082" indent="0">
              <a:buNone/>
              <a:defRPr sz="938"/>
            </a:lvl9pPr>
          </a:lstStyle>
          <a:p>
            <a:pPr lvl="0">
              <a:defRPr/>
            </a:pPr>
            <a:r>
              <a:rPr lang="fr-FR"/>
              <a:t>Cliquez pour modifier les styles du texte du masque</a:t>
            </a:r>
            <a:endParaRPr/>
          </a:p>
        </p:txBody>
      </p:sp>
    </p:spTree>
    <p:extLst>
      <p:ext uri="{BB962C8B-B14F-4D97-AF65-F5344CB8AC3E}">
        <p14:creationId xmlns:p14="http://schemas.microsoft.com/office/powerpoint/2010/main" val="3563979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userDrawn="1">
  <p:cSld name="Liste à points">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6481" y="64794"/>
            <a:ext cx="8229599" cy="816394"/>
          </a:xfrm>
          <a:prstGeom prst="roundRect">
            <a:avLst>
              <a:gd name="adj" fmla="val 16667"/>
            </a:avLst>
          </a:prstGeom>
        </p:spPr>
        <p:txBody>
          <a:bodyPr/>
          <a:lstStyle/>
          <a:p>
            <a:pPr>
              <a:defRPr/>
            </a:pPr>
            <a:r>
              <a:rPr lang="fr-FR"/>
              <a:t>Modifiez le style du titre</a:t>
            </a:r>
            <a:endParaRPr/>
          </a:p>
        </p:txBody>
      </p:sp>
      <p:sp>
        <p:nvSpPr>
          <p:cNvPr id="3" name="Rectangle 10"/>
          <p:cNvSpPr>
            <a:spLocks noGrp="1" noChangeArrowheads="1"/>
          </p:cNvSpPr>
          <p:nvPr>
            <p:ph idx="1"/>
          </p:nvPr>
        </p:nvSpPr>
        <p:spPr bwMode="auto">
          <a:xfrm>
            <a:off x="457920" y="1599673"/>
            <a:ext cx="8229601" cy="452688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defRPr/>
            </a:pPr>
            <a:r>
              <a:rPr lang="fr-FR"/>
              <a:t>Cliquez pour ajouter un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extLst>
      <p:ext uri="{BB962C8B-B14F-4D97-AF65-F5344CB8AC3E}">
        <p14:creationId xmlns:p14="http://schemas.microsoft.com/office/powerpoint/2010/main" val="1090740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51" name="PlaceHolder 1"/>
          <p:cNvSpPr>
            <a:spLocks noGrp="1"/>
          </p:cNvSpPr>
          <p:nvPr>
            <p:ph type="title"/>
          </p:nvPr>
        </p:nvSpPr>
        <p:spPr>
          <a:xfrm>
            <a:off x="685800" y="2130480"/>
            <a:ext cx="7771680" cy="80676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Calibri"/>
            </a:endParaRPr>
          </a:p>
        </p:txBody>
      </p:sp>
      <p:sp>
        <p:nvSpPr>
          <p:cNvPr id="52"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pPr indent="0">
              <a:spcBef>
                <a:spcPts val="1417"/>
              </a:spcBef>
              <a:buNone/>
            </a:pPr>
            <a:endParaRPr lang="fr-FR" sz="3200" b="0" strike="noStrike" spc="-1">
              <a:solidFill>
                <a:srgbClr val="000000"/>
              </a:solidFill>
              <a:latin typeface="Calibri"/>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AFB1DB52-2FA1-490C-BAF5-283E2E732889}" type="slidenum">
              <a:t>‹N°›</a:t>
            </a:fld>
            <a:endParaRPr/>
          </a:p>
        </p:txBody>
      </p:sp>
      <p:sp>
        <p:nvSpPr>
          <p:cNvPr id="6" name="PlaceHolder 5"/>
          <p:cNvSpPr>
            <a:spLocks noGrp="1"/>
          </p:cNvSpPr>
          <p:nvPr>
            <p:ph type="dt" idx="12"/>
          </p:nvPr>
        </p:nvSpPr>
        <p:spPr/>
        <p:txBody>
          <a:bodyPr/>
          <a:lstStyle/>
          <a:p>
            <a:endParaRPr/>
          </a:p>
        </p:txBody>
      </p:sp>
    </p:spTree>
    <p:extLst>
      <p:ext uri="{BB962C8B-B14F-4D97-AF65-F5344CB8AC3E}">
        <p14:creationId xmlns:p14="http://schemas.microsoft.com/office/powerpoint/2010/main" val="275807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5_Masque Foncé - TITRE et TXT">
    <p:spTree>
      <p:nvGrpSpPr>
        <p:cNvPr id="1" name=""/>
        <p:cNvGrpSpPr/>
        <p:nvPr/>
      </p:nvGrpSpPr>
      <p:grpSpPr>
        <a:xfrm>
          <a:off x="0" y="0"/>
          <a:ext cx="0" cy="0"/>
          <a:chOff x="0" y="0"/>
          <a:chExt cx="0" cy="0"/>
        </a:xfrm>
      </p:grpSpPr>
      <p:sp>
        <p:nvSpPr>
          <p:cNvPr id="10" name="Texte niveau 1…"/>
          <p:cNvSpPr txBox="1">
            <a:spLocks noGrp="1"/>
          </p:cNvSpPr>
          <p:nvPr>
            <p:ph type="body" idx="1"/>
          </p:nvPr>
        </p:nvSpPr>
        <p:spPr>
          <a:xfrm>
            <a:off x="669728" y="1455103"/>
            <a:ext cx="7804547" cy="4786748"/>
          </a:xfrm>
          <a:prstGeom prst="rect">
            <a:avLst/>
          </a:prstGeom>
          <a:ln w="12700">
            <a:miter lim="400000"/>
          </a:ln>
        </p:spPr>
        <p:txBody>
          <a:bodyPr lIns="50800" tIns="50800" rIns="50800" bIns="50800" anchor="t" anchorCtr="0">
            <a:normAutofit/>
          </a:bodyPr>
          <a:lstStyle>
            <a:lvl1pPr marL="321465" indent="-321465" algn="l" defTabSz="321465" rtl="0" eaLnBrk="1" latinLnBrk="0" hangingPunct="1">
              <a:spcBef>
                <a:spcPct val="20000"/>
              </a:spcBef>
              <a:buClr>
                <a:srgbClr val="0B3470"/>
              </a:buClr>
              <a:buSzPct val="100000"/>
              <a:buFont typeface="Wingdings" charset="2"/>
              <a:buChar char="§"/>
              <a:defRPr sz="2251" b="1" dirty="0">
                <a:solidFill>
                  <a:srgbClr val="0B3470"/>
                </a:solidFill>
                <a:latin typeface="Helvetica" panose="020B0500000000000000" pitchFamily="34" charset="0"/>
                <a:cs typeface="Adobe Devanagari" panose="02040503050201020203" pitchFamily="18" charset="0"/>
              </a:defRPr>
            </a:lvl1pPr>
            <a:lvl2pPr marL="313653" indent="0">
              <a:spcBef>
                <a:spcPts val="1687"/>
              </a:spcBef>
              <a:buClr>
                <a:srgbClr val="0B3470"/>
              </a:buClr>
              <a:buFont typeface="Arial"/>
              <a:buChar char="•"/>
              <a:defRPr sz="1687" b="0" i="0" u="none" strike="noStrike" cap="none" spc="0" baseline="0" dirty="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spcBef>
                <a:spcPts val="1687"/>
              </a:spcBef>
              <a:defRPr sz="1265" dirty="0">
                <a:solidFill>
                  <a:srgbClr val="018B77"/>
                </a:solidFill>
                <a:latin typeface="Helvetica" panose="020B0500000000000000" pitchFamily="34" charset="0"/>
                <a:cs typeface="Adobe Devanagari" panose="02040503050201020203" pitchFamily="18" charset="0"/>
              </a:defRPr>
            </a:lvl3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7" name="Espace réservé du texte 9"/>
          <p:cNvSpPr>
            <a:spLocks noGrp="1"/>
          </p:cNvSpPr>
          <p:nvPr>
            <p:ph type="body" sz="quarter" idx="10" hasCustomPrompt="1"/>
          </p:nvPr>
        </p:nvSpPr>
        <p:spPr>
          <a:xfrm>
            <a:off x="1" y="458204"/>
            <a:ext cx="4729805" cy="564486"/>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2792543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_Masque Foncé -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886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_Masque Foncé - TITRE">
    <p:spTree>
      <p:nvGrpSpPr>
        <p:cNvPr id="1" name=""/>
        <p:cNvGrpSpPr/>
        <p:nvPr/>
      </p:nvGrpSpPr>
      <p:grpSpPr>
        <a:xfrm>
          <a:off x="0" y="0"/>
          <a:ext cx="0" cy="0"/>
          <a:chOff x="0" y="0"/>
          <a:chExt cx="0" cy="0"/>
        </a:xfrm>
      </p:grpSpPr>
      <p:sp>
        <p:nvSpPr>
          <p:cNvPr id="10" name="Espace réservé du texte 9"/>
          <p:cNvSpPr>
            <a:spLocks noGrp="1"/>
          </p:cNvSpPr>
          <p:nvPr>
            <p:ph type="body" sz="quarter" idx="10" hasCustomPrompt="1"/>
          </p:nvPr>
        </p:nvSpPr>
        <p:spPr>
          <a:xfrm>
            <a:off x="1" y="458204"/>
            <a:ext cx="4729805" cy="564486"/>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38913832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_Masque Foncé - TITRE et TXT">
    <p:spTree>
      <p:nvGrpSpPr>
        <p:cNvPr id="1" name=""/>
        <p:cNvGrpSpPr/>
        <p:nvPr/>
      </p:nvGrpSpPr>
      <p:grpSpPr>
        <a:xfrm>
          <a:off x="0" y="0"/>
          <a:ext cx="0" cy="0"/>
          <a:chOff x="0" y="0"/>
          <a:chExt cx="0" cy="0"/>
        </a:xfrm>
      </p:grpSpPr>
      <p:sp>
        <p:nvSpPr>
          <p:cNvPr id="10" name="Texte niveau 1…"/>
          <p:cNvSpPr txBox="1">
            <a:spLocks noGrp="1"/>
          </p:cNvSpPr>
          <p:nvPr>
            <p:ph type="body" idx="1"/>
          </p:nvPr>
        </p:nvSpPr>
        <p:spPr>
          <a:xfrm>
            <a:off x="669728" y="1455103"/>
            <a:ext cx="7804547" cy="4786748"/>
          </a:xfrm>
          <a:prstGeom prst="rect">
            <a:avLst/>
          </a:prstGeom>
          <a:ln w="12700">
            <a:miter lim="400000"/>
          </a:ln>
        </p:spPr>
        <p:txBody>
          <a:bodyPr lIns="50800" tIns="50800" rIns="50800" bIns="50800" anchor="t" anchorCtr="0">
            <a:normAutofit/>
          </a:bodyPr>
          <a:lstStyle>
            <a:lvl1pPr marL="321465" indent="-321465" algn="l" defTabSz="321465" rtl="0" eaLnBrk="1" latinLnBrk="0" hangingPunct="1">
              <a:spcBef>
                <a:spcPct val="20000"/>
              </a:spcBef>
              <a:buClr>
                <a:srgbClr val="0B3470"/>
              </a:buClr>
              <a:buSzPct val="100000"/>
              <a:buFont typeface="Wingdings" charset="2"/>
              <a:buChar char="§"/>
              <a:defRPr sz="2251" b="1" dirty="0">
                <a:solidFill>
                  <a:srgbClr val="0B3470"/>
                </a:solidFill>
                <a:latin typeface="Helvetica" panose="020B0500000000000000" pitchFamily="34" charset="0"/>
                <a:cs typeface="Adobe Devanagari" panose="02040503050201020203" pitchFamily="18" charset="0"/>
              </a:defRPr>
            </a:lvl1pPr>
            <a:lvl2pPr marL="313653" indent="0">
              <a:spcBef>
                <a:spcPts val="1687"/>
              </a:spcBef>
              <a:buClr>
                <a:srgbClr val="0B3470"/>
              </a:buClr>
              <a:buFont typeface="Arial"/>
              <a:buChar char="•"/>
              <a:defRPr sz="1687" b="0" i="0" u="none" strike="noStrike" cap="none" spc="0" baseline="0" dirty="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spcBef>
                <a:spcPts val="1687"/>
              </a:spcBef>
              <a:defRPr sz="1265" dirty="0">
                <a:solidFill>
                  <a:srgbClr val="018B77"/>
                </a:solidFill>
                <a:latin typeface="Helvetica" panose="020B0500000000000000" pitchFamily="34" charset="0"/>
                <a:cs typeface="Adobe Devanagari" panose="02040503050201020203" pitchFamily="18" charset="0"/>
              </a:defRPr>
            </a:lvl3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7" name="Espace réservé du texte 9"/>
          <p:cNvSpPr>
            <a:spLocks noGrp="1"/>
          </p:cNvSpPr>
          <p:nvPr>
            <p:ph type="body" sz="quarter" idx="10" hasCustomPrompt="1"/>
          </p:nvPr>
        </p:nvSpPr>
        <p:spPr>
          <a:xfrm>
            <a:off x="1" y="458204"/>
            <a:ext cx="4729805" cy="564486"/>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3680771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_Masque Foncé - TXT">
    <p:spTree>
      <p:nvGrpSpPr>
        <p:cNvPr id="1" name=""/>
        <p:cNvGrpSpPr/>
        <p:nvPr/>
      </p:nvGrpSpPr>
      <p:grpSpPr>
        <a:xfrm>
          <a:off x="0" y="0"/>
          <a:ext cx="0" cy="0"/>
          <a:chOff x="0" y="0"/>
          <a:chExt cx="0" cy="0"/>
        </a:xfrm>
      </p:grpSpPr>
      <p:sp>
        <p:nvSpPr>
          <p:cNvPr id="3" name="Texte niveau 1…"/>
          <p:cNvSpPr txBox="1">
            <a:spLocks noGrp="1"/>
          </p:cNvSpPr>
          <p:nvPr>
            <p:ph type="body" idx="1"/>
          </p:nvPr>
        </p:nvSpPr>
        <p:spPr>
          <a:xfrm>
            <a:off x="669728" y="1455103"/>
            <a:ext cx="7804547" cy="4786748"/>
          </a:xfrm>
          <a:prstGeom prst="rect">
            <a:avLst/>
          </a:prstGeom>
          <a:ln w="12700">
            <a:miter lim="400000"/>
          </a:ln>
        </p:spPr>
        <p:txBody>
          <a:bodyPr lIns="50800" tIns="50800" rIns="50800" bIns="50800" anchor="t" anchorCtr="0">
            <a:normAutofit/>
          </a:bodyPr>
          <a:lstStyle>
            <a:lvl1pPr marL="321465" indent="-321465" algn="l" defTabSz="321465" rtl="0" eaLnBrk="1" latinLnBrk="0" hangingPunct="1">
              <a:spcBef>
                <a:spcPct val="20000"/>
              </a:spcBef>
              <a:buClr>
                <a:srgbClr val="0B3470"/>
              </a:buClr>
              <a:buSzPct val="100000"/>
              <a:buFont typeface="Wingdings" charset="2"/>
              <a:buChar char="§"/>
              <a:defRPr sz="2251" b="1" dirty="0">
                <a:solidFill>
                  <a:srgbClr val="0B3470"/>
                </a:solidFill>
                <a:latin typeface="Helvetica" panose="020B0500000000000000" pitchFamily="34" charset="0"/>
                <a:cs typeface="Adobe Devanagari" panose="02040503050201020203" pitchFamily="18" charset="0"/>
              </a:defRPr>
            </a:lvl1pPr>
            <a:lvl2pPr marL="313653" indent="0">
              <a:spcBef>
                <a:spcPts val="1687"/>
              </a:spcBef>
              <a:buClr>
                <a:srgbClr val="0B3470"/>
              </a:buClr>
              <a:buFont typeface="Arial"/>
              <a:buChar char="•"/>
              <a:defRPr sz="1687" b="0" i="0" u="none" strike="noStrike" cap="none" spc="0" baseline="0" dirty="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spcBef>
                <a:spcPts val="1687"/>
              </a:spcBef>
              <a:defRPr sz="1265" dirty="0">
                <a:solidFill>
                  <a:srgbClr val="018B77"/>
                </a:solidFill>
                <a:latin typeface="Helvetica" panose="020B0500000000000000" pitchFamily="34" charset="0"/>
                <a:cs typeface="Adobe Devanagari" panose="02040503050201020203" pitchFamily="18" charset="0"/>
              </a:defRPr>
            </a:lvl3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Tree>
    <p:extLst>
      <p:ext uri="{BB962C8B-B14F-4D97-AF65-F5344CB8AC3E}">
        <p14:creationId xmlns:p14="http://schemas.microsoft.com/office/powerpoint/2010/main" val="14413467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5_Masque Foncé - TITRE et DEUX CONTENUS">
    <p:bg>
      <p:bgPr>
        <a:solidFill>
          <a:schemeClr val="bg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648" y="1600652"/>
            <a:ext cx="4060776" cy="4525119"/>
          </a:xfrm>
          <a:prstGeom prst="rect">
            <a:avLst/>
          </a:prstGeom>
        </p:spPr>
        <p:txBody>
          <a:bodyPr/>
          <a:lstStyle>
            <a:lvl1pPr marL="241099" indent="-241099">
              <a:defRPr lang="fr-FR" sz="2251" b="1" kern="1200" dirty="0" smtClean="0">
                <a:solidFill>
                  <a:srgbClr val="0B3470"/>
                </a:solidFill>
                <a:latin typeface="Helvetica" panose="020B0500000000000000" pitchFamily="34" charset="0"/>
                <a:ea typeface="+mn-ea"/>
                <a:cs typeface="Adobe Devanagari" panose="02040503050201020203" pitchFamily="18" charset="0"/>
              </a:defRPr>
            </a:lvl1pPr>
            <a:lvl2pPr>
              <a:buClr>
                <a:srgbClr val="0B3470"/>
              </a:buClr>
              <a:buFont typeface="Arial"/>
              <a:buChar char="•"/>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265"/>
            </a:lvl4pPr>
            <a:lvl5pPr>
              <a:defRPr sz="1265"/>
            </a:lvl5pPr>
            <a:lvl6pPr>
              <a:defRPr sz="1265"/>
            </a:lvl6pPr>
            <a:lvl7pPr>
              <a:defRPr sz="1265"/>
            </a:lvl7pPr>
            <a:lvl8pPr>
              <a:defRPr sz="1265"/>
            </a:lvl8pPr>
            <a:lvl9pPr>
              <a:defRPr sz="126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4" name="Espace réservé du contenu 3"/>
          <p:cNvSpPr>
            <a:spLocks noGrp="1"/>
          </p:cNvSpPr>
          <p:nvPr>
            <p:ph sz="half" idx="2"/>
          </p:nvPr>
        </p:nvSpPr>
        <p:spPr>
          <a:xfrm>
            <a:off x="4625579" y="1600652"/>
            <a:ext cx="4060776" cy="4525119"/>
          </a:xfrm>
          <a:prstGeom prst="rect">
            <a:avLst/>
          </a:prstGeom>
        </p:spPr>
        <p:txBody>
          <a:bodyPr/>
          <a:lstStyle>
            <a:lvl1pPr marL="321465" indent="-321465" algn="l" defTabSz="321465" rtl="0" eaLnBrk="1" latinLnBrk="0" hangingPunct="1">
              <a:spcBef>
                <a:spcPct val="20000"/>
              </a:spcBef>
              <a:buClr>
                <a:srgbClr val="0B3470"/>
              </a:buClr>
              <a:buSzPct val="100000"/>
              <a:buFont typeface="Wingdings" charset="2"/>
              <a:buChar char="§"/>
              <a:defRPr lang="fr-FR" sz="2251" b="1" kern="1200" dirty="0" smtClean="0">
                <a:solidFill>
                  <a:srgbClr val="0B3470"/>
                </a:solidFill>
                <a:latin typeface="Helvetica" panose="020B0500000000000000" pitchFamily="34" charset="0"/>
                <a:ea typeface="+mn-ea"/>
                <a:cs typeface="Adobe Devanagari" panose="02040503050201020203" pitchFamily="18" charset="0"/>
              </a:defRPr>
            </a:lvl1pPr>
            <a:lvl2pPr marL="594934" marR="0" indent="-281282" algn="l" defTabSz="410760" rtl="0" eaLnBrk="1" latinLnBrk="0" hangingPunct="1">
              <a:lnSpc>
                <a:spcPct val="100000"/>
              </a:lnSpc>
              <a:spcBef>
                <a:spcPts val="1265"/>
              </a:spcBef>
              <a:spcAft>
                <a:spcPts val="0"/>
              </a:spcAft>
              <a:buClr>
                <a:srgbClr val="0B3470"/>
              </a:buClr>
              <a:buSzPct val="100000"/>
              <a:buFont typeface="Arial"/>
              <a:buChar char="•"/>
              <a:tabLst/>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marL="818174" indent="-247796" algn="l" defTabSz="187522" rtl="0" eaLnBrk="1" latinLnBrk="0" hangingPunct="1">
              <a:spcBef>
                <a:spcPts val="1265"/>
              </a:spcBef>
              <a:buClr>
                <a:srgbClr val="018B77"/>
              </a:buClr>
              <a:buSzPct val="100000"/>
              <a:buFont typeface="Wingdings" charset="2"/>
              <a:buChar cha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265"/>
            </a:lvl4pPr>
            <a:lvl5pPr>
              <a:defRPr sz="1265"/>
            </a:lvl5pPr>
            <a:lvl6pPr>
              <a:defRPr sz="1265"/>
            </a:lvl6pPr>
            <a:lvl7pPr>
              <a:defRPr sz="1265"/>
            </a:lvl7pPr>
            <a:lvl8pPr>
              <a:defRPr sz="1265"/>
            </a:lvl8pPr>
            <a:lvl9pPr>
              <a:defRPr sz="126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9" name="Espace réservé du texte 9"/>
          <p:cNvSpPr>
            <a:spLocks noGrp="1"/>
          </p:cNvSpPr>
          <p:nvPr>
            <p:ph type="body" sz="quarter" idx="10" hasCustomPrompt="1"/>
          </p:nvPr>
        </p:nvSpPr>
        <p:spPr>
          <a:xfrm>
            <a:off x="1" y="458204"/>
            <a:ext cx="4729805" cy="564486"/>
          </a:xfrm>
          <a:prstGeom prst="rect">
            <a:avLst/>
          </a:prstGeom>
          <a:blipFill>
            <a:blip r:embed="rId3"/>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3192408437"/>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_Masque Foncé -TITRE et 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648" y="1534796"/>
            <a:ext cx="4039568" cy="639589"/>
          </a:xfrm>
          <a:prstGeom prst="rect">
            <a:avLst/>
          </a:prstGeom>
        </p:spPr>
        <p:txBody>
          <a:bodyPr anchor="b">
            <a:normAutofit/>
          </a:bodyPr>
          <a:lstStyle>
            <a:lvl1pPr marL="0" indent="0">
              <a:buNone/>
              <a:defRPr lang="fr-FR" sz="1687" b="1" i="0" u="none" strike="noStrike" cap="none" spc="0" baseline="0" dirty="0" smtClean="0">
                <a:solidFill>
                  <a:srgbClr val="000000"/>
                </a:solidFill>
                <a:uFillTx/>
                <a:latin typeface="Helvetica" panose="020B0500000000000000" pitchFamily="34" charset="0"/>
                <a:ea typeface="Helvetica" panose="020B0500000000000000" pitchFamily="34" charset="0"/>
                <a:cs typeface="Helvetica" panose="020B0500000000000000" pitchFamily="34" charset="0"/>
                <a:sym typeface="Helvetica Neue"/>
              </a:defRPr>
            </a:lvl1pPr>
            <a:lvl2pPr marL="321465" indent="0">
              <a:buNone/>
              <a:defRPr sz="1407" b="1"/>
            </a:lvl2pPr>
            <a:lvl3pPr marL="642931" indent="0">
              <a:buNone/>
              <a:defRPr sz="1265" b="1"/>
            </a:lvl3pPr>
            <a:lvl4pPr marL="964396" indent="0">
              <a:buNone/>
              <a:defRPr sz="1125" b="1"/>
            </a:lvl4pPr>
            <a:lvl5pPr marL="1285863" indent="0">
              <a:buNone/>
              <a:defRPr sz="1125" b="1"/>
            </a:lvl5pPr>
            <a:lvl6pPr marL="1607326" indent="0">
              <a:buNone/>
              <a:defRPr sz="1125" b="1"/>
            </a:lvl6pPr>
            <a:lvl7pPr marL="1928792" indent="0">
              <a:buNone/>
              <a:defRPr sz="1125" b="1"/>
            </a:lvl7pPr>
            <a:lvl8pPr marL="2250258" indent="0">
              <a:buNone/>
              <a:defRPr sz="1125" b="1"/>
            </a:lvl8pPr>
            <a:lvl9pPr marL="2571722" indent="0">
              <a:buNone/>
              <a:defRPr sz="1125" b="1"/>
            </a:lvl9pPr>
          </a:lstStyle>
          <a:p>
            <a:pPr marL="0" marR="0" lvl="0" indent="0" algn="l" defTabSz="410760" rtl="0" latinLnBrk="0">
              <a:lnSpc>
                <a:spcPct val="100000"/>
              </a:lnSpc>
              <a:spcBef>
                <a:spcPts val="2953"/>
              </a:spcBef>
              <a:spcAft>
                <a:spcPts val="0"/>
              </a:spcAft>
              <a:buClr>
                <a:srgbClr val="000000"/>
              </a:buClr>
              <a:buSzPct val="145000"/>
              <a:buFont typeface="Times"/>
              <a:buNone/>
              <a:tabLst/>
            </a:pPr>
            <a:r>
              <a:rPr lang="fr-FR"/>
              <a:t>Modifiez les styles du texte du masque</a:t>
            </a:r>
          </a:p>
        </p:txBody>
      </p:sp>
      <p:sp>
        <p:nvSpPr>
          <p:cNvPr id="4" name="Espace réservé du contenu 3"/>
          <p:cNvSpPr>
            <a:spLocks noGrp="1"/>
          </p:cNvSpPr>
          <p:nvPr>
            <p:ph sz="half" idx="2"/>
          </p:nvPr>
        </p:nvSpPr>
        <p:spPr>
          <a:xfrm>
            <a:off x="457648" y="2174382"/>
            <a:ext cx="4039568" cy="3951387"/>
          </a:xfrm>
          <a:prstGeom prst="rect">
            <a:avLst/>
          </a:prstGeom>
        </p:spPr>
        <p:txBody>
          <a:bodyPr/>
          <a:lstStyle>
            <a:lvl1pPr marL="321465" indent="-321465" algn="l" defTabSz="321465" rtl="0" eaLnBrk="1" latinLnBrk="0" hangingPunct="1">
              <a:spcBef>
                <a:spcPct val="20000"/>
              </a:spcBef>
              <a:buClr>
                <a:srgbClr val="0B3470"/>
              </a:buClr>
              <a:buSzPct val="100000"/>
              <a:buFont typeface="Wingdings" charset="2"/>
              <a:buChar char="§"/>
              <a:defRPr lang="fr-FR" sz="1687" b="1" kern="1200" dirty="0" smtClean="0">
                <a:solidFill>
                  <a:srgbClr val="0B3470"/>
                </a:solidFill>
                <a:latin typeface="Helvetica" panose="020B0500000000000000" pitchFamily="34" charset="0"/>
                <a:ea typeface="+mn-ea"/>
                <a:cs typeface="Adobe Devanagari" panose="02040503050201020203" pitchFamily="18" charset="0"/>
              </a:defRPr>
            </a:lvl1pPr>
            <a:lvl2pPr>
              <a:buClr>
                <a:srgbClr val="0B3470"/>
              </a:buClr>
              <a:buFont typeface="Arial"/>
              <a:buChar char="•"/>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125"/>
            </a:lvl4pPr>
            <a:lvl5pPr>
              <a:defRPr sz="1125"/>
            </a:lvl5pPr>
            <a:lvl6pPr>
              <a:defRPr sz="1125"/>
            </a:lvl6pPr>
            <a:lvl7pPr>
              <a:defRPr sz="1125"/>
            </a:lvl7pPr>
            <a:lvl8pPr>
              <a:defRPr sz="1125"/>
            </a:lvl8pPr>
            <a:lvl9pPr>
              <a:defRPr sz="112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5" name="Espace réservé du texte 4"/>
          <p:cNvSpPr>
            <a:spLocks noGrp="1"/>
          </p:cNvSpPr>
          <p:nvPr>
            <p:ph type="body" sz="quarter" idx="3"/>
          </p:nvPr>
        </p:nvSpPr>
        <p:spPr>
          <a:xfrm>
            <a:off x="4644556" y="1534796"/>
            <a:ext cx="4041800" cy="639589"/>
          </a:xfrm>
          <a:prstGeom prst="rect">
            <a:avLst/>
          </a:prstGeom>
        </p:spPr>
        <p:txBody>
          <a:bodyPr anchor="b">
            <a:normAutofit/>
          </a:bodyPr>
          <a:lstStyle>
            <a:lvl1pPr marL="0" indent="0">
              <a:buNone/>
              <a:defRPr lang="fr-FR" sz="1687" b="1" i="0" u="none" strike="noStrike" kern="1200" cap="none" spc="0" baseline="0" dirty="0" smtClean="0">
                <a:solidFill>
                  <a:srgbClr val="000000"/>
                </a:solidFill>
                <a:uFillTx/>
                <a:latin typeface="Helvetica" panose="020B0500000000000000" pitchFamily="34" charset="0"/>
                <a:ea typeface="Helvetica" panose="020B0500000000000000" pitchFamily="34" charset="0"/>
                <a:cs typeface="Helvetica" panose="020B0500000000000000" pitchFamily="34" charset="0"/>
                <a:sym typeface="Helvetica Neue"/>
              </a:defRPr>
            </a:lvl1pPr>
            <a:lvl2pPr marL="321465" indent="0">
              <a:buNone/>
              <a:defRPr sz="1407" b="1"/>
            </a:lvl2pPr>
            <a:lvl3pPr marL="642931" indent="0">
              <a:buNone/>
              <a:defRPr sz="1265" b="1"/>
            </a:lvl3pPr>
            <a:lvl4pPr marL="964396" indent="0">
              <a:buNone/>
              <a:defRPr sz="1125" b="1"/>
            </a:lvl4pPr>
            <a:lvl5pPr marL="1285863" indent="0">
              <a:buNone/>
              <a:defRPr sz="1125" b="1"/>
            </a:lvl5pPr>
            <a:lvl6pPr marL="1607326" indent="0">
              <a:buNone/>
              <a:defRPr sz="1125" b="1"/>
            </a:lvl6pPr>
            <a:lvl7pPr marL="1928792" indent="0">
              <a:buNone/>
              <a:defRPr sz="1125" b="1"/>
            </a:lvl7pPr>
            <a:lvl8pPr marL="2250258" indent="0">
              <a:buNone/>
              <a:defRPr sz="1125" b="1"/>
            </a:lvl8pPr>
            <a:lvl9pPr marL="2571722" indent="0">
              <a:buNone/>
              <a:defRPr sz="1125" b="1"/>
            </a:lvl9pPr>
          </a:lstStyle>
          <a:p>
            <a:pPr marL="0" marR="0" lvl="0" indent="0" algn="l" defTabSz="410760" rtl="0" eaLnBrk="1" latinLnBrk="0" hangingPunct="1">
              <a:lnSpc>
                <a:spcPct val="100000"/>
              </a:lnSpc>
              <a:spcBef>
                <a:spcPts val="2953"/>
              </a:spcBef>
              <a:spcAft>
                <a:spcPts val="0"/>
              </a:spcAft>
              <a:buClr>
                <a:srgbClr val="000000"/>
              </a:buClr>
              <a:buSzPct val="145000"/>
              <a:buFont typeface="Times"/>
              <a:buNone/>
              <a:tabLst/>
            </a:pPr>
            <a:r>
              <a:rPr lang="fr-FR"/>
              <a:t>Modifiez les styles du texte du masque</a:t>
            </a:r>
          </a:p>
        </p:txBody>
      </p:sp>
      <p:sp>
        <p:nvSpPr>
          <p:cNvPr id="6" name="Espace réservé du contenu 5"/>
          <p:cNvSpPr>
            <a:spLocks noGrp="1"/>
          </p:cNvSpPr>
          <p:nvPr>
            <p:ph sz="quarter" idx="4"/>
          </p:nvPr>
        </p:nvSpPr>
        <p:spPr>
          <a:xfrm>
            <a:off x="4644556" y="2174382"/>
            <a:ext cx="4041800" cy="3951387"/>
          </a:xfrm>
          <a:prstGeom prst="rect">
            <a:avLst/>
          </a:prstGeom>
        </p:spPr>
        <p:txBody>
          <a:bodyPr/>
          <a:lstStyle>
            <a:lvl1pPr marL="241099" indent="-241099">
              <a:defRPr lang="fr-FR" sz="1687" b="1" kern="1200" dirty="0" smtClean="0">
                <a:solidFill>
                  <a:srgbClr val="0B3470"/>
                </a:solidFill>
                <a:latin typeface="Helvetica" panose="020B0500000000000000" pitchFamily="34" charset="0"/>
                <a:ea typeface="+mn-ea"/>
                <a:cs typeface="Adobe Devanagari" panose="02040503050201020203" pitchFamily="18" charset="0"/>
              </a:defRPr>
            </a:lvl1pPr>
            <a:lvl2pPr>
              <a:buClr>
                <a:srgbClr val="0B3470"/>
              </a:buClr>
              <a:buFont typeface="Arial"/>
              <a:buChar char="•"/>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125"/>
            </a:lvl4pPr>
            <a:lvl5pPr>
              <a:defRPr sz="1125"/>
            </a:lvl5pPr>
            <a:lvl6pPr>
              <a:defRPr sz="1125"/>
            </a:lvl6pPr>
            <a:lvl7pPr>
              <a:defRPr sz="1125"/>
            </a:lvl7pPr>
            <a:lvl8pPr>
              <a:defRPr sz="1125"/>
            </a:lvl8pPr>
            <a:lvl9pPr>
              <a:defRPr sz="112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11" name="Espace réservé du texte 9"/>
          <p:cNvSpPr>
            <a:spLocks noGrp="1"/>
          </p:cNvSpPr>
          <p:nvPr>
            <p:ph type="body" sz="quarter" idx="10" hasCustomPrompt="1"/>
          </p:nvPr>
        </p:nvSpPr>
        <p:spPr>
          <a:xfrm>
            <a:off x="1" y="458204"/>
            <a:ext cx="4729805" cy="564486"/>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35120882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424345" y="274638"/>
            <a:ext cx="7262454" cy="1143000"/>
          </a:xfrm>
          <a:prstGeom prst="roundRect">
            <a:avLst/>
          </a:prstGeom>
        </p:spPr>
        <p:txBody>
          <a:bodyPr/>
          <a:lstStyle/>
          <a:p>
            <a:r>
              <a:rPr lang="fr-FR"/>
              <a:t>Cliquez et modifiez le titre</a:t>
            </a:r>
          </a:p>
        </p:txBody>
      </p:sp>
      <p:sp>
        <p:nvSpPr>
          <p:cNvPr id="3" name="Espace réservé du contenu 2"/>
          <p:cNvSpPr>
            <a:spLocks noGrp="1"/>
          </p:cNvSpPr>
          <p:nvPr>
            <p:ph idx="1"/>
          </p:nvPr>
        </p:nvSpPr>
        <p:spPr>
          <a:xfrm>
            <a:off x="593476" y="1774401"/>
            <a:ext cx="8093323" cy="4351762"/>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000999" y="6356350"/>
            <a:ext cx="693921" cy="365125"/>
          </a:xfrm>
          <a:prstGeom prst="rect">
            <a:avLst/>
          </a:prstGeom>
        </p:spPr>
        <p:txBody>
          <a:bodyPr/>
          <a:lstStyle/>
          <a:p>
            <a:fld id="{07BF1BA0-806E-4D4E-9DC5-653C0BA1D474}" type="slidenum">
              <a:rPr lang="fr-FR" smtClean="0"/>
              <a:t>‹N°›</a:t>
            </a:fld>
            <a:endParaRPr lang="fr-FR" dirty="0"/>
          </a:p>
        </p:txBody>
      </p:sp>
    </p:spTree>
    <p:extLst>
      <p:ext uri="{BB962C8B-B14F-4D97-AF65-F5344CB8AC3E}">
        <p14:creationId xmlns:p14="http://schemas.microsoft.com/office/powerpoint/2010/main" val="20489589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F221C11F-C038-4879-ADF1-0BB23BF26AFA}" type="datetimeFigureOut">
              <a:rPr lang="fr-FR" smtClean="0"/>
              <a:t>05/04/2025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61321" y="6356350"/>
            <a:ext cx="2133600" cy="365125"/>
          </a:xfrm>
          <a:prstGeom prst="rect">
            <a:avLst/>
          </a:prstGeom>
        </p:spPr>
        <p:txBody>
          <a:bodyPr/>
          <a:lstStyle/>
          <a:p>
            <a:fld id="{589585DA-6638-4F7D-B144-3C434AB7405E}" type="slidenum">
              <a:rPr lang="fr-FR" smtClean="0"/>
              <a:t>‹N°›</a:t>
            </a:fld>
            <a:endParaRPr lang="fr-FR"/>
          </a:p>
        </p:txBody>
      </p:sp>
    </p:spTree>
    <p:extLst>
      <p:ext uri="{BB962C8B-B14F-4D97-AF65-F5344CB8AC3E}">
        <p14:creationId xmlns:p14="http://schemas.microsoft.com/office/powerpoint/2010/main" val="5086323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Contenu sans titre_fond vert clair">
    <p:spTree>
      <p:nvGrpSpPr>
        <p:cNvPr id="1" name=""/>
        <p:cNvGrpSpPr/>
        <p:nvPr/>
      </p:nvGrpSpPr>
      <p:grpSpPr>
        <a:xfrm>
          <a:off x="0" y="0"/>
          <a:ext cx="0" cy="0"/>
          <a:chOff x="0" y="0"/>
          <a:chExt cx="0" cy="0"/>
        </a:xfrm>
      </p:grpSpPr>
      <p:pic>
        <p:nvPicPr>
          <p:cNvPr id="16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65" name="Rectangle"/>
          <p:cNvSpPr/>
          <p:nvPr/>
        </p:nvSpPr>
        <p:spPr>
          <a:xfrm>
            <a:off x="-3573" y="6493250"/>
            <a:ext cx="9151146" cy="375467"/>
          </a:xfrm>
          <a:prstGeom prst="rect">
            <a:avLst/>
          </a:prstGeom>
          <a:gradFill>
            <a:gsLst>
              <a:gs pos="0">
                <a:srgbClr val="99C880"/>
              </a:gs>
              <a:gs pos="33154">
                <a:srgbClr val="018B77"/>
              </a:gs>
              <a:gs pos="68497">
                <a:srgbClr val="24579D"/>
              </a:gs>
              <a:gs pos="98790">
                <a:srgbClr val="00B4D5"/>
              </a:gs>
            </a:gsLst>
          </a:gradFill>
          <a:ln w="12700">
            <a:miter lim="400000"/>
          </a:ln>
        </p:spPr>
        <p:txBody>
          <a:bodyPr lIns="24108" tIns="24108" rIns="24108" bIns="24108" anchor="ctr"/>
          <a:lstStyle/>
          <a:p>
            <a:pPr>
              <a:defRPr>
                <a:latin typeface="Calibri"/>
                <a:ea typeface="Calibri"/>
                <a:cs typeface="Calibri"/>
                <a:sym typeface="Calibri"/>
              </a:defRPr>
            </a:pPr>
            <a:endParaRPr sz="1266"/>
          </a:p>
        </p:txBody>
      </p:sp>
      <p:sp>
        <p:nvSpPr>
          <p:cNvPr id="9" name="Numéro de diapositive">
            <a:extLst>
              <a:ext uri="{FF2B5EF4-FFF2-40B4-BE49-F238E27FC236}">
                <a16:creationId xmlns:a16="http://schemas.microsoft.com/office/drawing/2014/main" id="{77B45D2C-98B1-8749-AEEC-7FFF23D5D84D}"/>
              </a:ext>
            </a:extLst>
          </p:cNvPr>
          <p:cNvSpPr txBox="1">
            <a:spLocks noGrp="1"/>
          </p:cNvSpPr>
          <p:nvPr>
            <p:ph type="sldNum" sz="quarter" idx="2"/>
          </p:nvPr>
        </p:nvSpPr>
        <p:spPr>
          <a:xfrm>
            <a:off x="4429746" y="6545401"/>
            <a:ext cx="241409" cy="205886"/>
          </a:xfrm>
          <a:prstGeom prst="rect">
            <a:avLst/>
          </a:prstGeom>
          <a:ln w="12700">
            <a:miter lim="400000"/>
          </a:ln>
        </p:spPr>
        <p:txBody>
          <a:bodyPr wrap="none" lIns="45718" tIns="45718" rIns="45718" bIns="45718" anchor="ctr">
            <a:spAutoFit/>
          </a:bodyPr>
          <a:lstStyle>
            <a:lvl1pPr>
              <a:defRPr sz="738"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pic>
        <p:nvPicPr>
          <p:cNvPr id="11" name="Image" descr="Image"/>
          <p:cNvPicPr>
            <a:picLocks noChangeAspect="1"/>
          </p:cNvPicPr>
          <p:nvPr userDrawn="1"/>
        </p:nvPicPr>
        <p:blipFill>
          <a:blip r:embed="rId3"/>
          <a:stretch>
            <a:fillRect/>
          </a:stretch>
        </p:blipFill>
        <p:spPr>
          <a:xfrm>
            <a:off x="7955124" y="5895009"/>
            <a:ext cx="974877" cy="437383"/>
          </a:xfrm>
          <a:prstGeom prst="rect">
            <a:avLst/>
          </a:prstGeom>
          <a:ln w="12700">
            <a:miter lim="400000"/>
          </a:ln>
        </p:spPr>
      </p:pic>
      <p:sp>
        <p:nvSpPr>
          <p:cNvPr id="12" name="Texte niveau 1…">
            <a:extLst>
              <a:ext uri="{FF2B5EF4-FFF2-40B4-BE49-F238E27FC236}">
                <a16:creationId xmlns:a16="http://schemas.microsoft.com/office/drawing/2014/main" id="{7929C628-4B47-824C-A46D-88BDEFD00F55}"/>
              </a:ext>
            </a:extLst>
          </p:cNvPr>
          <p:cNvSpPr txBox="1">
            <a:spLocks noGrp="1"/>
          </p:cNvSpPr>
          <p:nvPr>
            <p:ph type="body" idx="1"/>
          </p:nvPr>
        </p:nvSpPr>
        <p:spPr>
          <a:xfrm>
            <a:off x="660533" y="1470830"/>
            <a:ext cx="7813741" cy="4771021"/>
          </a:xfrm>
          <a:prstGeom prst="rect">
            <a:avLst/>
          </a:prstGeom>
          <a:ln w="12700">
            <a:miter lim="400000"/>
          </a:ln>
        </p:spPr>
        <p:txBody>
          <a:bodyPr lIns="50800" tIns="50800" rIns="50800" bIns="50800" anchor="t" anchorCtr="0">
            <a:normAutofit/>
          </a:bodyPr>
          <a:lstStyle>
            <a:lvl1pPr marL="241094" indent="-241094" algn="l" defTabSz="241094" rtl="0" eaLnBrk="1" latinLnBrk="0" hangingPunct="1">
              <a:spcBef>
                <a:spcPct val="20000"/>
              </a:spcBef>
              <a:buClr>
                <a:schemeClr val="bg1"/>
              </a:buClr>
              <a:buSzPct val="100000"/>
              <a:buFont typeface="Wingdings" charset="2"/>
              <a:buChar char="§"/>
              <a:defRPr sz="1477" dirty="0">
                <a:solidFill>
                  <a:srgbClr val="222D57"/>
                </a:solidFill>
                <a:latin typeface="Ubuntu Medium" panose="020B0604030602030204" pitchFamily="34" charset="0"/>
                <a:cs typeface="Ubuntu Medium" panose="020B0604030602030204" pitchFamily="34" charset="0"/>
              </a:defRPr>
            </a:lvl1pPr>
            <a:lvl2pPr marL="235234" indent="0">
              <a:spcBef>
                <a:spcPts val="1266"/>
              </a:spcBef>
              <a:buClr>
                <a:srgbClr val="222D57"/>
              </a:buClr>
              <a:buFont typeface="Arial"/>
              <a:buChar char="•"/>
              <a:defRPr sz="1266" b="0" i="0" u="none" strike="noStrike" cap="none" spc="0" baseline="0" dirty="0">
                <a:solidFill>
                  <a:srgbClr val="222D57"/>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spcBef>
                <a:spcPts val="1266"/>
              </a:spcBef>
              <a:buClr>
                <a:srgbClr val="DADADA"/>
              </a:buClr>
              <a:defRPr sz="1266" b="0" dirty="0">
                <a:solidFill>
                  <a:srgbClr val="008B77"/>
                </a:solidFill>
                <a:latin typeface="Ubuntu Light" panose="020B0304030602030204" pitchFamily="34" charset="0"/>
                <a:cs typeface="Ubuntu Light" panose="020B0304030602030204" pitchFamily="34" charset="0"/>
              </a:defRPr>
            </a:lvl3pPr>
          </a:lstStyle>
          <a:p>
            <a:pPr marL="241094" lvl="0" indent="-241094" algn="l" defTabSz="241094" rtl="0" eaLnBrk="1" latinLnBrk="0" hangingPunct="1">
              <a:spcBef>
                <a:spcPct val="20000"/>
              </a:spcBef>
              <a:buClr>
                <a:srgbClr val="0B3470"/>
              </a:buClr>
              <a:buSzPct val="100000"/>
              <a:buFont typeface="Wingdings" charset="2"/>
              <a:buChar char="§"/>
            </a:pPr>
            <a:r>
              <a:rPr lang="fr-FR" dirty="0"/>
              <a:t>Cliquez pour modifier les styles du texte du masque</a:t>
            </a:r>
          </a:p>
          <a:p>
            <a:pPr marL="446191" marR="0" lvl="1" indent="-210957" algn="l" defTabSz="308064" rtl="0" latinLnBrk="0">
              <a:lnSpc>
                <a:spcPct val="100000"/>
              </a:lnSpc>
              <a:spcBef>
                <a:spcPts val="949"/>
              </a:spcBef>
              <a:spcAft>
                <a:spcPts val="0"/>
              </a:spcAft>
              <a:buClr>
                <a:srgbClr val="000000"/>
              </a:buClr>
              <a:buSzPct val="100000"/>
              <a:buFont typeface="Arial"/>
              <a:buChar char="•"/>
              <a:tabLst/>
            </a:pPr>
            <a:r>
              <a:rPr dirty="0"/>
              <a:t>Texte niveau 2</a:t>
            </a:r>
          </a:p>
          <a:p>
            <a:pPr marL="613617" lvl="2" indent="-185843" defTabSz="140638">
              <a:spcBef>
                <a:spcPts val="949"/>
              </a:spcBef>
              <a:buClr>
                <a:srgbClr val="018B77"/>
              </a:buClr>
              <a:buSzPct val="100000"/>
              <a:buFont typeface="Wingdings" charset="2"/>
              <a:buChar char="§"/>
            </a:pPr>
            <a:r>
              <a:rPr dirty="0"/>
              <a:t>Texte niveau 3</a:t>
            </a:r>
          </a:p>
        </p:txBody>
      </p:sp>
    </p:spTree>
    <p:extLst>
      <p:ext uri="{BB962C8B-B14F-4D97-AF65-F5344CB8AC3E}">
        <p14:creationId xmlns:p14="http://schemas.microsoft.com/office/powerpoint/2010/main" val="262384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u sans titre">
    <p:spTree>
      <p:nvGrpSpPr>
        <p:cNvPr id="1" name=""/>
        <p:cNvGrpSpPr/>
        <p:nvPr/>
      </p:nvGrpSpPr>
      <p:grpSpPr>
        <a:xfrm>
          <a:off x="0" y="0"/>
          <a:ext cx="0" cy="0"/>
          <a:chOff x="0" y="0"/>
          <a:chExt cx="0" cy="0"/>
        </a:xfrm>
      </p:grpSpPr>
      <p:sp>
        <p:nvSpPr>
          <p:cNvPr id="10" name="Texte niveau 1…"/>
          <p:cNvSpPr txBox="1">
            <a:spLocks noGrp="1"/>
          </p:cNvSpPr>
          <p:nvPr>
            <p:ph type="body" idx="1"/>
          </p:nvPr>
        </p:nvSpPr>
        <p:spPr>
          <a:xfrm>
            <a:off x="669727" y="1455103"/>
            <a:ext cx="7804547" cy="4786748"/>
          </a:xfrm>
          <a:prstGeom prst="rect">
            <a:avLst/>
          </a:prstGeom>
          <a:ln w="12700">
            <a:miter lim="400000"/>
          </a:ln>
        </p:spPr>
        <p:txBody>
          <a:bodyPr lIns="50800" tIns="50800" rIns="50800" bIns="50800" anchor="t" anchorCtr="0">
            <a:normAutofit/>
          </a:bodyPr>
          <a:lstStyle>
            <a:lvl1pPr marL="321457" indent="-321457" algn="l" defTabSz="321457" rtl="0" eaLnBrk="1" latinLnBrk="0" hangingPunct="1">
              <a:spcBef>
                <a:spcPct val="20000"/>
              </a:spcBef>
              <a:buClr>
                <a:srgbClr val="0B3470"/>
              </a:buClr>
              <a:buSzPct val="100000"/>
              <a:buFont typeface="Wingdings" charset="2"/>
              <a:buChar char="§"/>
              <a:defRPr lang="fr-FR" sz="1969" kern="1200" dirty="0" smtClean="0">
                <a:solidFill>
                  <a:srgbClr val="0B3470"/>
                </a:solidFill>
                <a:latin typeface="Ubuntu-Medium"/>
                <a:ea typeface="+mn-ea"/>
                <a:cs typeface="Ubuntu-Medium"/>
              </a:defRPr>
            </a:lvl1pPr>
            <a:lvl2pPr>
              <a:spcBef>
                <a:spcPts val="1687"/>
              </a:spcBef>
              <a:buClrTx/>
              <a:buFont typeface="Arial"/>
              <a:buChar char="•"/>
              <a:defRPr sz="1687" b="0" i="0" u="none" strike="noStrike" cap="none" spc="0" baseline="0" dirty="0">
                <a:solidFill>
                  <a:srgbClr val="0B3470"/>
                </a:solidFill>
                <a:uFillTx/>
                <a:latin typeface="Ubuntu-Light"/>
                <a:ea typeface="Helvetica Neue"/>
                <a:cs typeface="Ubuntu-Light"/>
                <a:sym typeface="Helvetica Neue"/>
              </a:defRPr>
            </a:lvl2pPr>
            <a:lvl3pPr>
              <a:spcBef>
                <a:spcPts val="1687"/>
              </a:spcBef>
              <a:defRPr sz="1687" dirty="0">
                <a:solidFill>
                  <a:srgbClr val="018B77"/>
                </a:solidFill>
                <a:latin typeface="Ubuntu-Light"/>
                <a:cs typeface="Ubuntu-Light"/>
              </a:defRPr>
            </a:lvl3pPr>
          </a:lstStyle>
          <a:p>
            <a:pPr marL="321457" lvl="0" indent="-321457" algn="l" defTabSz="321457" rtl="0" eaLnBrk="1" latinLnBrk="0" hangingPunct="1">
              <a:spcBef>
                <a:spcPct val="20000"/>
              </a:spcBef>
              <a:buClr>
                <a:srgbClr val="0B3470"/>
              </a:buClr>
              <a:buSzPct val="100000"/>
              <a:buFont typeface="Wingdings" charset="2"/>
              <a:buChar char="§"/>
            </a:pPr>
            <a:r>
              <a:rPr lang="fr-FR" dirty="0"/>
              <a:t>Cliquez pour modifier les styles du texte du masque</a:t>
            </a:r>
          </a:p>
          <a:p>
            <a:pPr marL="594920" marR="0" lvl="1" indent="-281275" algn="l" defTabSz="410751" rtl="0" latinLnBrk="0">
              <a:lnSpc>
                <a:spcPct val="100000"/>
              </a:lnSpc>
              <a:spcBef>
                <a:spcPts val="1266"/>
              </a:spcBef>
              <a:spcAft>
                <a:spcPts val="0"/>
              </a:spcAft>
              <a:buClr>
                <a:srgbClr val="000000"/>
              </a:buClr>
              <a:buSzPct val="100000"/>
              <a:buFont typeface="Arial"/>
              <a:buChar char="•"/>
              <a:tabLst/>
            </a:pPr>
            <a:r>
              <a:rPr dirty="0"/>
              <a:t>Texte niveau 2</a:t>
            </a:r>
          </a:p>
          <a:p>
            <a:pPr marL="818154" lvl="2" indent="-247790" defTabSz="187517">
              <a:spcBef>
                <a:spcPts val="1266"/>
              </a:spcBef>
              <a:buClr>
                <a:srgbClr val="018B77"/>
              </a:buClr>
              <a:buSzPct val="100000"/>
              <a:buFont typeface="Wingdings" charset="2"/>
              <a:buChar char="§"/>
            </a:pPr>
            <a:r>
              <a:rPr dirty="0"/>
              <a:t>Texte niveau 3</a:t>
            </a:r>
          </a:p>
        </p:txBody>
      </p:sp>
      <p:sp>
        <p:nvSpPr>
          <p:cNvPr id="5" name="Numéro de diapositive"/>
          <p:cNvSpPr txBox="1">
            <a:spLocks/>
          </p:cNvSpPr>
          <p:nvPr userDrawn="1"/>
        </p:nvSpPr>
        <p:spPr>
          <a:xfrm>
            <a:off x="4339159" y="6559392"/>
            <a:ext cx="465683" cy="185294"/>
          </a:xfrm>
          <a:prstGeom prst="rect">
            <a:avLst/>
          </a:prstGeom>
        </p:spPr>
        <p:txBody>
          <a:bodyPr/>
          <a:lstStyle>
            <a:defPPr>
              <a:defRPr lang="fr-FR"/>
            </a:defPPr>
            <a:lvl1pPr marL="0" marR="0" indent="0" algn="ctr" defTabSz="410751" rtl="0" eaLnBrk="1" fontAlgn="auto" latinLnBrk="0" hangingPunct="0">
              <a:lnSpc>
                <a:spcPct val="100000"/>
              </a:lnSpc>
              <a:spcBef>
                <a:spcPts val="0"/>
              </a:spcBef>
              <a:spcAft>
                <a:spcPts val="0"/>
              </a:spcAft>
              <a:buClrTx/>
              <a:buSzTx/>
              <a:buFontTx/>
              <a:buNone/>
              <a:tabLst/>
              <a:defRPr kumimoji="0" lang="uk-UA" sz="984" b="0" i="0" u="none" strike="noStrike" kern="1200" cap="none" spc="0" normalizeH="0" baseline="0" smtClean="0">
                <a:ln>
                  <a:noFill/>
                </a:ln>
                <a:solidFill>
                  <a:srgbClr val="FFFFFF"/>
                </a:solidFill>
                <a:effectLst/>
                <a:uFillTx/>
                <a:latin typeface="Ubuntu-Light"/>
                <a:ea typeface="Helvetica Neue Light"/>
                <a:cs typeface="Ubuntu-Light"/>
                <a:sym typeface="Helvetica Neue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fr-FR" smtClean="0">
                <a:solidFill>
                  <a:schemeClr val="bg1"/>
                </a:solidFill>
              </a:rPr>
              <a:pPr/>
              <a:t>‹N°›</a:t>
            </a:fld>
            <a:endParaRPr lang="fr-FR" dirty="0">
              <a:solidFill>
                <a:schemeClr val="bg1"/>
              </a:solidFill>
            </a:endParaRPr>
          </a:p>
        </p:txBody>
      </p:sp>
    </p:spTree>
    <p:extLst>
      <p:ext uri="{BB962C8B-B14F-4D97-AF65-F5344CB8AC3E}">
        <p14:creationId xmlns:p14="http://schemas.microsoft.com/office/powerpoint/2010/main" val="181897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Sommaire Copie">
    <p:spTree>
      <p:nvGrpSpPr>
        <p:cNvPr id="1" name=""/>
        <p:cNvGrpSpPr/>
        <p:nvPr/>
      </p:nvGrpSpPr>
      <p:grpSpPr>
        <a:xfrm>
          <a:off x="0" y="0"/>
          <a:ext cx="0" cy="0"/>
          <a:chOff x="0" y="0"/>
          <a:chExt cx="0" cy="0"/>
        </a:xfrm>
      </p:grpSpPr>
      <p:sp>
        <p:nvSpPr>
          <p:cNvPr id="28" name="Rectangle"/>
          <p:cNvSpPr/>
          <p:nvPr/>
        </p:nvSpPr>
        <p:spPr>
          <a:xfrm>
            <a:off x="-3573" y="6493250"/>
            <a:ext cx="9151145" cy="375467"/>
          </a:xfrm>
          <a:prstGeom prst="rect">
            <a:avLst/>
          </a:prstGeom>
          <a:gradFill>
            <a:gsLst>
              <a:gs pos="0">
                <a:srgbClr val="99C880"/>
              </a:gs>
              <a:gs pos="33154">
                <a:srgbClr val="018B77"/>
              </a:gs>
              <a:gs pos="68497">
                <a:srgbClr val="24579D"/>
              </a:gs>
              <a:gs pos="98790">
                <a:srgbClr val="00B4D5"/>
              </a:gs>
            </a:gsLst>
          </a:gradFill>
          <a:ln w="12700">
            <a:miter lim="400000"/>
          </a:ln>
        </p:spPr>
        <p:txBody>
          <a:bodyPr lIns="32146" rIns="32146" anchor="ctr"/>
          <a:lstStyle/>
          <a:p>
            <a:pPr>
              <a:defRPr>
                <a:latin typeface="Calibri"/>
                <a:ea typeface="Calibri"/>
                <a:cs typeface="Calibri"/>
                <a:sym typeface="Calibri"/>
              </a:defRPr>
            </a:pPr>
            <a:endParaRPr sz="1266"/>
          </a:p>
        </p:txBody>
      </p:sp>
      <p:sp>
        <p:nvSpPr>
          <p:cNvPr id="7" name="Espace réservé du texte 5">
            <a:extLst>
              <a:ext uri="{FF2B5EF4-FFF2-40B4-BE49-F238E27FC236}">
                <a16:creationId xmlns:a16="http://schemas.microsoft.com/office/drawing/2014/main" id="{FB806735-5588-1142-9D38-F387C7FFECCC}"/>
              </a:ext>
            </a:extLst>
          </p:cNvPr>
          <p:cNvSpPr>
            <a:spLocks noGrp="1"/>
          </p:cNvSpPr>
          <p:nvPr>
            <p:ph type="body" sz="quarter" idx="11" hasCustomPrompt="1"/>
          </p:nvPr>
        </p:nvSpPr>
        <p:spPr>
          <a:xfrm>
            <a:off x="1961279" y="1265067"/>
            <a:ext cx="3522763" cy="4671830"/>
          </a:xfrm>
          <a:prstGeom prst="rect">
            <a:avLst/>
          </a:prstGeom>
        </p:spPr>
        <p:txBody>
          <a:bodyPr vert="horz" anchor="t" anchorCtr="0"/>
          <a:lstStyle>
            <a:lvl1pPr marL="486651" indent="-361639">
              <a:buClr>
                <a:srgbClr val="115FAC"/>
              </a:buClr>
              <a:buSzPct val="100000"/>
              <a:buFont typeface="+mj-lt"/>
              <a:buAutoNum type="romanUcPeriod"/>
              <a:defRPr sz="1687">
                <a:solidFill>
                  <a:srgbClr val="115FAC"/>
                </a:solidFill>
                <a:latin typeface="Ubuntu bold" panose="020B0804030602030204" pitchFamily="34" charset="0"/>
                <a:cs typeface="Ubuntu bold" panose="020B0804030602030204" pitchFamily="34" charset="0"/>
              </a:defRPr>
            </a:lvl1pPr>
            <a:lvl2pPr marL="375034" marR="0" indent="0" algn="l" defTabSz="410751" rtl="0" eaLnBrk="1" fontAlgn="auto" latinLnBrk="0" hangingPunct="1">
              <a:lnSpc>
                <a:spcPct val="100000"/>
              </a:lnSpc>
              <a:spcBef>
                <a:spcPts val="844"/>
              </a:spcBef>
              <a:spcAft>
                <a:spcPts val="0"/>
              </a:spcAft>
              <a:buClr>
                <a:srgbClr val="0B3470"/>
              </a:buClr>
              <a:buSzPct val="110000"/>
              <a:buFont typeface="Arial"/>
              <a:buNone/>
              <a:tabLst/>
              <a:defRPr lang="fr-FR" sz="1406" b="1" i="0" u="none" strike="noStrike" cap="none" spc="0" baseline="0">
                <a:solidFill>
                  <a:srgbClr val="018B77"/>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marL="625056" indent="0">
              <a:buNone/>
              <a:defRPr/>
            </a:lvl3pPr>
            <a:lvl4pPr marL="937584" indent="0">
              <a:buNone/>
              <a:defRPr/>
            </a:lvl4pPr>
            <a:lvl5pPr marL="1250112" indent="0">
              <a:buNone/>
              <a:defRPr/>
            </a:lvl5pPr>
          </a:lstStyle>
          <a:p>
            <a:pPr lvl="0"/>
            <a:r>
              <a:rPr lang="fr-FR" dirty="0"/>
              <a:t>TITRE DE LA 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lvl="0"/>
            <a:r>
              <a:rPr lang="fr-FR" dirty="0"/>
              <a:t>TITRE DE LA 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lvl="0"/>
            <a:r>
              <a:rPr lang="fr-FR" dirty="0"/>
              <a:t>TITRE DE LA 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a:p>
            <a:pPr marL="616127" marR="0" lvl="1" indent="-241093" algn="l" defTabSz="410751" rtl="0" eaLnBrk="1" fontAlgn="auto" latinLnBrk="0" hangingPunct="1">
              <a:lnSpc>
                <a:spcPct val="100000"/>
              </a:lnSpc>
              <a:spcBef>
                <a:spcPts val="844"/>
              </a:spcBef>
              <a:spcAft>
                <a:spcPts val="0"/>
              </a:spcAft>
              <a:buClr>
                <a:srgbClr val="0B3470"/>
              </a:buClr>
              <a:buSzPct val="110000"/>
              <a:buFontTx/>
              <a:buBlip>
                <a:blip r:embed="rId2"/>
              </a:buBlip>
              <a:tabLst/>
              <a:defRPr/>
            </a:pPr>
            <a:r>
              <a:rPr lang="fr-FR" dirty="0"/>
              <a:t>Titre de la sous-partie</a:t>
            </a:r>
          </a:p>
        </p:txBody>
      </p:sp>
      <p:sp>
        <p:nvSpPr>
          <p:cNvPr id="8" name="Espace réservé du texte 5">
            <a:extLst>
              <a:ext uri="{FF2B5EF4-FFF2-40B4-BE49-F238E27FC236}">
                <a16:creationId xmlns:a16="http://schemas.microsoft.com/office/drawing/2014/main" id="{BDE73100-14EA-2447-8E70-7F231181EF46}"/>
              </a:ext>
            </a:extLst>
          </p:cNvPr>
          <p:cNvSpPr>
            <a:spLocks noGrp="1"/>
          </p:cNvSpPr>
          <p:nvPr>
            <p:ph type="body" sz="quarter" idx="12" hasCustomPrompt="1"/>
          </p:nvPr>
        </p:nvSpPr>
        <p:spPr>
          <a:xfrm>
            <a:off x="6015005" y="1267135"/>
            <a:ext cx="1110192" cy="4671830"/>
          </a:xfrm>
          <a:prstGeom prst="rect">
            <a:avLst/>
          </a:prstGeom>
        </p:spPr>
        <p:txBody>
          <a:bodyPr vert="horz" anchor="t" anchorCtr="0"/>
          <a:lstStyle>
            <a:lvl1pPr marL="0" indent="0" algn="ctr">
              <a:buClr>
                <a:srgbClr val="115FAC"/>
              </a:buClr>
              <a:buSzPct val="100000"/>
              <a:buFont typeface="+mj-lt"/>
              <a:buNone/>
              <a:defRPr sz="1687">
                <a:solidFill>
                  <a:srgbClr val="115FAC"/>
                </a:solidFill>
                <a:latin typeface="Ubuntu bold" panose="020B0804030602030204" pitchFamily="34" charset="0"/>
                <a:cs typeface="Ubuntu bold" panose="020B0804030602030204" pitchFamily="34" charset="0"/>
              </a:defRPr>
            </a:lvl1pPr>
            <a:lvl2pPr marL="0" marR="0" indent="0" algn="ctr" defTabSz="410751" rtl="0" eaLnBrk="1" fontAlgn="auto" latinLnBrk="0" hangingPunct="1">
              <a:lnSpc>
                <a:spcPct val="100000"/>
              </a:lnSpc>
              <a:spcBef>
                <a:spcPts val="844"/>
              </a:spcBef>
              <a:spcAft>
                <a:spcPts val="0"/>
              </a:spcAft>
              <a:buClr>
                <a:srgbClr val="0B3470"/>
              </a:buClr>
              <a:buSzPct val="110000"/>
              <a:buFont typeface="Arial"/>
              <a:buNone/>
              <a:tabLst/>
              <a:defRPr lang="fr-FR" sz="1406" b="1" i="0" u="none" strike="noStrike" cap="none" spc="0" baseline="0">
                <a:solidFill>
                  <a:srgbClr val="018B77"/>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marL="625056" indent="0">
              <a:buNone/>
              <a:defRPr/>
            </a:lvl3pPr>
            <a:lvl4pPr marL="937584" indent="0">
              <a:buNone/>
              <a:defRPr/>
            </a:lvl4pPr>
            <a:lvl5pPr marL="1250112" indent="0">
              <a:buNone/>
              <a:defRPr/>
            </a:lvl5pPr>
          </a:lstStyle>
          <a:p>
            <a:pPr lvl="0"/>
            <a:r>
              <a:rPr lang="fr-FR" dirty="0"/>
              <a:t>P1</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P2</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P3</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P4</a:t>
            </a:r>
          </a:p>
          <a:p>
            <a:pPr lvl="0"/>
            <a:r>
              <a:rPr lang="fr-FR" dirty="0"/>
              <a:t>P5</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P6</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P7</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P8</a:t>
            </a:r>
          </a:p>
          <a:p>
            <a:pPr lvl="0"/>
            <a:r>
              <a:rPr lang="fr-FR" dirty="0"/>
              <a:t>P9</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P10</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P11</a:t>
            </a:r>
          </a:p>
          <a:p>
            <a:pPr marL="616127" marR="0" lvl="1" indent="-241093" algn="l" defTabSz="410751" rtl="0" eaLnBrk="1" fontAlgn="auto" latinLnBrk="0" hangingPunct="1">
              <a:lnSpc>
                <a:spcPct val="100000"/>
              </a:lnSpc>
              <a:spcBef>
                <a:spcPts val="844"/>
              </a:spcBef>
              <a:spcAft>
                <a:spcPts val="0"/>
              </a:spcAft>
              <a:buClr>
                <a:srgbClr val="0B3470"/>
              </a:buClr>
              <a:buSzPct val="110000"/>
              <a:tabLst/>
              <a:defRPr/>
            </a:pPr>
            <a:r>
              <a:rPr lang="fr-FR" dirty="0"/>
              <a:t>P12</a:t>
            </a:r>
          </a:p>
        </p:txBody>
      </p:sp>
      <p:sp>
        <p:nvSpPr>
          <p:cNvPr id="22" name="Numéro de diapositive">
            <a:extLst>
              <a:ext uri="{FF2B5EF4-FFF2-40B4-BE49-F238E27FC236}">
                <a16:creationId xmlns:a16="http://schemas.microsoft.com/office/drawing/2014/main" id="{D3901C00-E4F0-084B-8464-34CF205A4BA1}"/>
              </a:ext>
            </a:extLst>
          </p:cNvPr>
          <p:cNvSpPr txBox="1">
            <a:spLocks noGrp="1"/>
          </p:cNvSpPr>
          <p:nvPr>
            <p:ph type="sldNum" sz="quarter" idx="2"/>
          </p:nvPr>
        </p:nvSpPr>
        <p:spPr>
          <a:xfrm>
            <a:off x="4411505" y="6526451"/>
            <a:ext cx="292705" cy="243781"/>
          </a:xfrm>
          <a:prstGeom prst="rect">
            <a:avLst/>
          </a:prstGeom>
          <a:ln w="12700">
            <a:miter lim="400000"/>
          </a:ln>
        </p:spPr>
        <p:txBody>
          <a:bodyPr wrap="none" lIns="45718" tIns="45718" rIns="45718" bIns="45718" anchor="ctr">
            <a:spAutoFit/>
          </a:bodyPr>
          <a:lstStyle>
            <a:lvl1pPr>
              <a:defRPr sz="984"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sp>
        <p:nvSpPr>
          <p:cNvPr id="9" name="Rectangle 1"/>
          <p:cNvSpPr>
            <a:spLocks noGrp="1"/>
          </p:cNvSpPr>
          <p:nvPr>
            <p:ph type="body" sz="quarter" idx="13" hasCustomPrompt="1"/>
          </p:nvPr>
        </p:nvSpPr>
        <p:spPr>
          <a:xfrm>
            <a:off x="-2320" y="417192"/>
            <a:ext cx="3046621" cy="491655"/>
          </a:xfrm>
          <a:prstGeom prst="rect">
            <a:avLst/>
          </a:prstGeom>
          <a:gradFill>
            <a:gsLst>
              <a:gs pos="0">
                <a:srgbClr val="2A639D"/>
              </a:gs>
              <a:gs pos="100000">
                <a:srgbClr val="00B3D5"/>
              </a:gs>
            </a:gsLst>
          </a:gradFill>
        </p:spPr>
        <p:txBody>
          <a:bodyPr wrap="none" lIns="45719" tIns="72000" rIns="360000" bIns="72000" anchor="ctr">
            <a:spAutoFit/>
          </a:bodyPr>
          <a:lstStyle>
            <a:lvl1pPr marL="0" indent="714350" defTabSz="410751">
              <a:spcBef>
                <a:spcPts val="0"/>
              </a:spcBef>
              <a:buClrTx/>
              <a:buSzTx/>
              <a:buNone/>
              <a:defRPr sz="2250" b="1">
                <a:solidFill>
                  <a:srgbClr val="FFFFFF"/>
                </a:solidFill>
                <a:latin typeface="Ubuntu" panose="020B0504030602030204" pitchFamily="34" charset="0"/>
                <a:ea typeface="Ubuntu" panose="020B0504030602030204" pitchFamily="34" charset="0"/>
                <a:cs typeface="Ubuntu" panose="020B0504030602030204" pitchFamily="34" charset="0"/>
                <a:sym typeface="Ubuntu"/>
              </a:defRPr>
            </a:lvl1pPr>
          </a:lstStyle>
          <a:p>
            <a:r>
              <a:rPr lang="fr-FR" dirty="0"/>
              <a:t>Texte du titre</a:t>
            </a:r>
            <a:endParaRPr dirty="0"/>
          </a:p>
        </p:txBody>
      </p:sp>
      <p:pic>
        <p:nvPicPr>
          <p:cNvPr id="10" name="Image" descr="Image"/>
          <p:cNvPicPr>
            <a:picLocks noChangeAspect="1"/>
          </p:cNvPicPr>
          <p:nvPr userDrawn="1"/>
        </p:nvPicPr>
        <p:blipFill>
          <a:blip r:embed="rId3"/>
          <a:stretch>
            <a:fillRect/>
          </a:stretch>
        </p:blipFill>
        <p:spPr>
          <a:xfrm>
            <a:off x="7638710" y="444327"/>
            <a:ext cx="1299877" cy="437384"/>
          </a:xfrm>
          <a:prstGeom prst="rect">
            <a:avLst/>
          </a:prstGeom>
          <a:ln w="12700">
            <a:miter lim="400000"/>
          </a:ln>
        </p:spPr>
      </p:pic>
    </p:spTree>
    <p:extLst>
      <p:ext uri="{BB962C8B-B14F-4D97-AF65-F5344CB8AC3E}">
        <p14:creationId xmlns:p14="http://schemas.microsoft.com/office/powerpoint/2010/main" val="3247029786"/>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_Masque Logo OIEau TITRE - ss TITRE">
    <p:spTree>
      <p:nvGrpSpPr>
        <p:cNvPr id="1" name=""/>
        <p:cNvGrpSpPr/>
        <p:nvPr/>
      </p:nvGrpSpPr>
      <p:grpSpPr>
        <a:xfrm>
          <a:off x="0" y="0"/>
          <a:ext cx="0" cy="0"/>
          <a:chOff x="0" y="0"/>
          <a:chExt cx="0" cy="0"/>
        </a:xfrm>
      </p:grpSpPr>
      <p:sp>
        <p:nvSpPr>
          <p:cNvPr id="8" name="Texte du titre"/>
          <p:cNvSpPr txBox="1">
            <a:spLocks noGrp="1"/>
          </p:cNvSpPr>
          <p:nvPr>
            <p:ph type="title" hasCustomPrompt="1"/>
          </p:nvPr>
        </p:nvSpPr>
        <p:spPr>
          <a:xfrm>
            <a:off x="0" y="3424197"/>
            <a:ext cx="9210261" cy="1594688"/>
          </a:xfrm>
          <a:prstGeom prst="rect">
            <a:avLst/>
          </a:prstGeom>
        </p:spPr>
        <p:txBody>
          <a:bodyPr anchor="b">
            <a:normAutofit/>
          </a:bodyPr>
          <a:lstStyle>
            <a:lvl1pPr>
              <a:defRPr sz="3516" b="1">
                <a:solidFill>
                  <a:schemeClr val="bg1"/>
                </a:solidFill>
                <a:latin typeface="Helvetica" panose="020B0500000000000000" pitchFamily="34" charset="0"/>
                <a:ea typeface="Segoe UI Black" panose="020B0A02040204020203" pitchFamily="34" charset="0"/>
                <a:cs typeface="Helvetica" panose="020B0500000000000000" pitchFamily="34" charset="0"/>
              </a:defRPr>
            </a:lvl1pPr>
          </a:lstStyle>
          <a:p>
            <a:pPr>
              <a:defRPr sz="5000" b="0">
                <a:solidFill>
                  <a:srgbClr val="FFFFFF"/>
                </a:solidFill>
                <a:latin typeface="Ubuntu Bold"/>
                <a:ea typeface="Ubuntu Bold"/>
                <a:cs typeface="Ubuntu Bold"/>
                <a:sym typeface="Ubuntu Bold"/>
              </a:defRPr>
            </a:pPr>
            <a:r>
              <a:rPr lang="fr-FR" dirty="0"/>
              <a:t>TITRE COMPLET </a:t>
            </a:r>
            <a:br>
              <a:rPr lang="fr-FR" dirty="0"/>
            </a:br>
            <a:r>
              <a:rPr lang="fr-FR" dirty="0"/>
              <a:t>DU DOCUMENT SUR </a:t>
            </a:r>
            <a:br>
              <a:rPr lang="fr-FR" dirty="0"/>
            </a:br>
            <a:r>
              <a:rPr lang="fr-FR" dirty="0"/>
              <a:t>DEUX OU TROIS LIGNES</a:t>
            </a:r>
          </a:p>
        </p:txBody>
      </p:sp>
      <p:sp>
        <p:nvSpPr>
          <p:cNvPr id="10" name="Ligne"/>
          <p:cNvSpPr/>
          <p:nvPr/>
        </p:nvSpPr>
        <p:spPr>
          <a:xfrm>
            <a:off x="2533802" y="6206133"/>
            <a:ext cx="4076399" cy="0"/>
          </a:xfrm>
          <a:prstGeom prst="line">
            <a:avLst/>
          </a:prstGeom>
          <a:ln w="25400">
            <a:solidFill>
              <a:srgbClr val="FFFFFF"/>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latin typeface="Helvetica" panose="020B0500000000000000" pitchFamily="34" charset="0"/>
            </a:endParaRPr>
          </a:p>
        </p:txBody>
      </p:sp>
      <p:sp>
        <p:nvSpPr>
          <p:cNvPr id="11" name="Espace réservé du texte 2"/>
          <p:cNvSpPr>
            <a:spLocks noGrp="1"/>
          </p:cNvSpPr>
          <p:nvPr>
            <p:ph type="body" sz="quarter" idx="10" hasCustomPrompt="1"/>
          </p:nvPr>
        </p:nvSpPr>
        <p:spPr>
          <a:xfrm>
            <a:off x="2293085" y="5715003"/>
            <a:ext cx="4557833" cy="428625"/>
          </a:xfrm>
          <a:prstGeom prst="rect">
            <a:avLst/>
          </a:prstGeom>
        </p:spPr>
        <p:txBody>
          <a:bodyPr vert="horz">
            <a:noAutofit/>
          </a:bodyPr>
          <a:lstStyle>
            <a:lvl1pPr marL="0" indent="0" algn="ctr">
              <a:buNone/>
              <a:defRPr kumimoji="0" lang="fr-FR" sz="2320" b="0" i="0" u="none" strike="noStrike"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buNone/>
              <a:defRPr/>
            </a:lvl2pPr>
            <a:lvl3pPr marL="625072" indent="0">
              <a:buNone/>
              <a:defRPr/>
            </a:lvl3pPr>
            <a:lvl4pPr marL="937607" indent="0">
              <a:buNone/>
              <a:defRPr/>
            </a:lvl4pPr>
            <a:lvl5pPr marL="1250143" indent="0">
              <a:buNone/>
              <a:defRPr/>
            </a:lvl5pPr>
          </a:lstStyle>
          <a:p>
            <a:pPr lvl="0"/>
            <a:r>
              <a:rPr lang="fr-FR" dirty="0"/>
              <a:t>Sous-titre 1 de la présentation</a:t>
            </a:r>
          </a:p>
        </p:txBody>
      </p:sp>
      <p:sp>
        <p:nvSpPr>
          <p:cNvPr id="12" name="Espace réservé du texte 9"/>
          <p:cNvSpPr>
            <a:spLocks noGrp="1"/>
          </p:cNvSpPr>
          <p:nvPr>
            <p:ph type="body" sz="quarter" idx="11" hasCustomPrompt="1"/>
          </p:nvPr>
        </p:nvSpPr>
        <p:spPr>
          <a:xfrm>
            <a:off x="3707495" y="6247436"/>
            <a:ext cx="1729011" cy="315887"/>
          </a:xfrm>
          <a:prstGeom prst="rect">
            <a:avLst/>
          </a:prstGeom>
        </p:spPr>
        <p:txBody>
          <a:bodyPr vert="horz">
            <a:noAutofit/>
          </a:bodyPr>
          <a:lstStyle>
            <a:lvl1pPr marL="0" marR="0" indent="0" algn="ctr" defTabSz="410760" rtl="0" fontAlgn="auto" latinLnBrk="0" hangingPunct="0">
              <a:lnSpc>
                <a:spcPct val="100000"/>
              </a:lnSpc>
              <a:spcBef>
                <a:spcPts val="0"/>
              </a:spcBef>
              <a:spcAft>
                <a:spcPts val="0"/>
              </a:spcAft>
              <a:buClrTx/>
              <a:buSzTx/>
              <a:buFontTx/>
              <a:buNone/>
              <a:tabLst/>
              <a:defRPr kumimoji="0" lang="fr-FR" sz="1759" b="0" i="1" u="none" strike="noStrike"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buNone/>
              <a:defRPr/>
            </a:lvl2pPr>
            <a:lvl3pPr marL="625072" indent="0">
              <a:buNone/>
              <a:defRPr/>
            </a:lvl3pPr>
            <a:lvl4pPr marL="937607" indent="0">
              <a:buNone/>
              <a:defRPr/>
            </a:lvl4pPr>
            <a:lvl5pPr marL="1250143" indent="0">
              <a:buNone/>
              <a:defRPr/>
            </a:lvl5pPr>
          </a:lstStyle>
          <a:p>
            <a:pPr lvl="0"/>
            <a:r>
              <a:rPr lang="fr-FR" dirty="0"/>
              <a:t>Sous titre 2</a:t>
            </a:r>
          </a:p>
        </p:txBody>
      </p:sp>
    </p:spTree>
    <p:extLst>
      <p:ext uri="{BB962C8B-B14F-4D97-AF65-F5344CB8AC3E}">
        <p14:creationId xmlns:p14="http://schemas.microsoft.com/office/powerpoint/2010/main" val="34244892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Sommaire">
    <p:spTree>
      <p:nvGrpSpPr>
        <p:cNvPr id="1" name=""/>
        <p:cNvGrpSpPr/>
        <p:nvPr/>
      </p:nvGrpSpPr>
      <p:grpSpPr>
        <a:xfrm>
          <a:off x="0" y="0"/>
          <a:ext cx="0" cy="0"/>
          <a:chOff x="0" y="0"/>
          <a:chExt cx="0" cy="0"/>
        </a:xfrm>
      </p:grpSpPr>
      <p:sp>
        <p:nvSpPr>
          <p:cNvPr id="26" name="Rectangle 1"/>
          <p:cNvSpPr>
            <a:spLocks noGrp="1"/>
          </p:cNvSpPr>
          <p:nvPr>
            <p:ph type="body" sz="quarter" idx="13"/>
          </p:nvPr>
        </p:nvSpPr>
        <p:spPr>
          <a:xfrm>
            <a:off x="-55033" y="436554"/>
            <a:ext cx="3079538" cy="452930"/>
          </a:xfrm>
          <a:prstGeom prst="rect">
            <a:avLst/>
          </a:prstGeom>
          <a:gradFill>
            <a:gsLst>
              <a:gs pos="0">
                <a:srgbClr val="2A639D"/>
              </a:gs>
              <a:gs pos="100000">
                <a:srgbClr val="00B3D5"/>
              </a:gs>
            </a:gsLst>
          </a:gradFill>
        </p:spPr>
        <p:txBody>
          <a:bodyPr lIns="45718" tIns="45718" rIns="45718" bIns="45718" anchor="ctr"/>
          <a:lstStyle/>
          <a:p>
            <a:pPr marL="0" lvl="0" indent="714350" defTabSz="410751">
              <a:spcBef>
                <a:spcPts val="0"/>
              </a:spcBef>
              <a:buClrTx/>
              <a:buSzTx/>
              <a:buNone/>
              <a:defRPr sz="3200" b="1">
                <a:solidFill>
                  <a:srgbClr val="FFFFFF"/>
                </a:solidFill>
                <a:latin typeface="Ubuntu"/>
                <a:ea typeface="Ubuntu"/>
                <a:cs typeface="Ubuntu"/>
                <a:sym typeface="Ubuntu"/>
              </a:defRPr>
            </a:pPr>
            <a:r>
              <a:rPr lang="fr-FR"/>
              <a:t>Modifiez les styles du texte du masque</a:t>
            </a:r>
          </a:p>
        </p:txBody>
      </p:sp>
      <p:sp>
        <p:nvSpPr>
          <p:cNvPr id="27" name="Espace réservé du texte 5"/>
          <p:cNvSpPr txBox="1">
            <a:spLocks noGrp="1"/>
          </p:cNvSpPr>
          <p:nvPr>
            <p:ph type="body" sz="half" idx="14"/>
          </p:nvPr>
        </p:nvSpPr>
        <p:spPr>
          <a:xfrm>
            <a:off x="1983277" y="1265067"/>
            <a:ext cx="3522765" cy="4671830"/>
          </a:xfrm>
          <a:prstGeom prst="rect">
            <a:avLst/>
          </a:prstGeom>
        </p:spPr>
        <p:txBody>
          <a:bodyPr lIns="45718" tIns="45718" rIns="45718" bIns="45718"/>
          <a:lstStyle/>
          <a:p>
            <a:pPr marL="486651" lvl="0" indent="-361639">
              <a:spcBef>
                <a:spcPts val="352"/>
              </a:spcBef>
              <a:buClr>
                <a:srgbClr val="115FAC"/>
              </a:buClr>
              <a:buAutoNum type="romanUcPeriod"/>
              <a:defRPr sz="2400" b="1">
                <a:solidFill>
                  <a:srgbClr val="115FAC"/>
                </a:solidFill>
                <a:latin typeface="Ubuntu"/>
                <a:ea typeface="Ubuntu"/>
                <a:cs typeface="Ubuntu"/>
                <a:sym typeface="Ubuntu"/>
              </a:defRPr>
            </a:pPr>
            <a:r>
              <a:rPr lang="fr-FR"/>
              <a:t>Modifiez les styles du texte du masque</a:t>
            </a:r>
          </a:p>
          <a:p>
            <a:pPr marL="486651" lvl="1" indent="-361639">
              <a:spcBef>
                <a:spcPts val="352"/>
              </a:spcBef>
              <a:buClr>
                <a:srgbClr val="115FAC"/>
              </a:buClr>
              <a:buAutoNum type="romanUcPeriod"/>
              <a:defRPr sz="2400" b="1">
                <a:solidFill>
                  <a:srgbClr val="115FAC"/>
                </a:solidFill>
                <a:latin typeface="Ubuntu"/>
                <a:ea typeface="Ubuntu"/>
                <a:cs typeface="Ubuntu"/>
                <a:sym typeface="Ubuntu"/>
              </a:defRPr>
            </a:pPr>
            <a:r>
              <a:rPr lang="fr-FR"/>
              <a:t>Deuxième niveau</a:t>
            </a:r>
          </a:p>
          <a:p>
            <a:pPr marL="486651" lvl="2" indent="-361639">
              <a:spcBef>
                <a:spcPts val="352"/>
              </a:spcBef>
              <a:buClr>
                <a:srgbClr val="115FAC"/>
              </a:buClr>
              <a:buAutoNum type="romanUcPeriod"/>
              <a:defRPr sz="2400" b="1">
                <a:solidFill>
                  <a:srgbClr val="115FAC"/>
                </a:solidFill>
                <a:latin typeface="Ubuntu"/>
                <a:ea typeface="Ubuntu"/>
                <a:cs typeface="Ubuntu"/>
                <a:sym typeface="Ubuntu"/>
              </a:defRPr>
            </a:pPr>
            <a:r>
              <a:rPr lang="fr-FR"/>
              <a:t>Troisième niveau</a:t>
            </a:r>
          </a:p>
          <a:p>
            <a:pPr marL="486651" lvl="3" indent="-361639">
              <a:spcBef>
                <a:spcPts val="352"/>
              </a:spcBef>
              <a:buClr>
                <a:srgbClr val="115FAC"/>
              </a:buClr>
              <a:buAutoNum type="romanUcPeriod"/>
              <a:defRPr sz="2400" b="1">
                <a:solidFill>
                  <a:srgbClr val="115FAC"/>
                </a:solidFill>
                <a:latin typeface="Ubuntu"/>
                <a:ea typeface="Ubuntu"/>
                <a:cs typeface="Ubuntu"/>
                <a:sym typeface="Ubuntu"/>
              </a:defRPr>
            </a:pPr>
            <a:r>
              <a:rPr lang="fr-FR"/>
              <a:t>Quatrième niveau</a:t>
            </a:r>
          </a:p>
          <a:p>
            <a:pPr marL="486651" lvl="4" indent="-361639">
              <a:spcBef>
                <a:spcPts val="352"/>
              </a:spcBef>
              <a:buClr>
                <a:srgbClr val="115FAC"/>
              </a:buClr>
              <a:buAutoNum type="romanUcPeriod"/>
              <a:defRPr sz="2400" b="1">
                <a:solidFill>
                  <a:srgbClr val="115FAC"/>
                </a:solidFill>
                <a:latin typeface="Ubuntu"/>
                <a:ea typeface="Ubuntu"/>
                <a:cs typeface="Ubuntu"/>
                <a:sym typeface="Ubuntu"/>
              </a:defRPr>
            </a:pPr>
            <a:r>
              <a:rPr lang="fr-FR"/>
              <a:t>Cinquième niveau</a:t>
            </a:r>
            <a:endParaRPr/>
          </a:p>
        </p:txBody>
      </p:sp>
      <p:sp>
        <p:nvSpPr>
          <p:cNvPr id="2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5599124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masque astee">
    <p:spTree>
      <p:nvGrpSpPr>
        <p:cNvPr id="1" name=""/>
        <p:cNvGrpSpPr/>
        <p:nvPr/>
      </p:nvGrpSpPr>
      <p:grpSpPr>
        <a:xfrm>
          <a:off x="0" y="0"/>
          <a:ext cx="0" cy="0"/>
          <a:chOff x="0" y="0"/>
          <a:chExt cx="0" cy="0"/>
        </a:xfrm>
      </p:grpSpPr>
      <p:sp>
        <p:nvSpPr>
          <p:cNvPr id="10" name="Texte niveau 1…"/>
          <p:cNvSpPr txBox="1">
            <a:spLocks noGrp="1"/>
          </p:cNvSpPr>
          <p:nvPr>
            <p:ph type="body" idx="1"/>
          </p:nvPr>
        </p:nvSpPr>
        <p:spPr>
          <a:xfrm>
            <a:off x="669728" y="1455103"/>
            <a:ext cx="6926609" cy="4786748"/>
          </a:xfrm>
          <a:prstGeom prst="rect">
            <a:avLst/>
          </a:prstGeom>
          <a:ln w="12700">
            <a:miter lim="400000"/>
          </a:ln>
        </p:spPr>
        <p:txBody>
          <a:bodyPr lIns="50800" tIns="50800" rIns="50800" bIns="50800" anchor="t" anchorCtr="0">
            <a:normAutofit/>
          </a:bodyPr>
          <a:lstStyle>
            <a:lvl1pPr marL="241093" indent="-241093" algn="l" defTabSz="241093" rtl="0" eaLnBrk="1" latinLnBrk="0" hangingPunct="1">
              <a:spcBef>
                <a:spcPct val="20000"/>
              </a:spcBef>
              <a:buClr>
                <a:srgbClr val="0B3470"/>
              </a:buClr>
              <a:buSzPct val="100000"/>
              <a:buFont typeface="Wingdings" charset="2"/>
              <a:buChar char="§"/>
              <a:defRPr lang="fr-FR" sz="1477" kern="1200" dirty="0" smtClean="0">
                <a:solidFill>
                  <a:srgbClr val="0B3470"/>
                </a:solidFill>
                <a:latin typeface="Ubuntu-Medium"/>
                <a:ea typeface="+mn-ea"/>
                <a:cs typeface="Ubuntu-Medium"/>
              </a:defRPr>
            </a:lvl1pPr>
            <a:lvl2pPr>
              <a:spcBef>
                <a:spcPts val="1265"/>
              </a:spcBef>
              <a:buClrTx/>
              <a:buFont typeface="Arial"/>
              <a:buChar char="•"/>
              <a:defRPr sz="1265" b="0" i="0" u="none" strike="noStrike" cap="none" spc="0" baseline="0" dirty="0">
                <a:solidFill>
                  <a:srgbClr val="0B3470"/>
                </a:solidFill>
                <a:uFillTx/>
                <a:latin typeface="Ubuntu-Light"/>
                <a:ea typeface="Helvetica Neue"/>
                <a:cs typeface="Ubuntu-Light"/>
                <a:sym typeface="Helvetica Neue"/>
              </a:defRPr>
            </a:lvl2pPr>
            <a:lvl3pPr>
              <a:spcBef>
                <a:spcPts val="1265"/>
              </a:spcBef>
              <a:defRPr sz="1265" dirty="0">
                <a:solidFill>
                  <a:srgbClr val="018B77"/>
                </a:solidFill>
                <a:latin typeface="Ubuntu-Light"/>
                <a:cs typeface="Ubuntu-Light"/>
              </a:defRPr>
            </a:lvl3pPr>
          </a:lstStyle>
          <a:p>
            <a:pPr marL="241093" lvl="0" indent="-241093" algn="l" defTabSz="241093" rtl="0" eaLnBrk="1" latinLnBrk="0" hangingPunct="1">
              <a:spcBef>
                <a:spcPct val="20000"/>
              </a:spcBef>
              <a:buClr>
                <a:srgbClr val="0B3470"/>
              </a:buClr>
              <a:buSzPct val="100000"/>
              <a:buFont typeface="Wingdings" charset="2"/>
              <a:buChar char="§"/>
            </a:pPr>
            <a:r>
              <a:rPr lang="fr-FR" dirty="0"/>
              <a:t>Cliquez pour modifier les styles du texte du masque</a:t>
            </a:r>
          </a:p>
          <a:p>
            <a:pPr marL="446190" marR="0" lvl="1" indent="-210956" algn="l" defTabSz="308063" rtl="0" latinLnBrk="0">
              <a:lnSpc>
                <a:spcPct val="100000"/>
              </a:lnSpc>
              <a:spcBef>
                <a:spcPts val="949"/>
              </a:spcBef>
              <a:spcAft>
                <a:spcPts val="0"/>
              </a:spcAft>
              <a:buClr>
                <a:srgbClr val="000000"/>
              </a:buClr>
              <a:buSzPct val="100000"/>
              <a:buFont typeface="Arial"/>
              <a:buChar char="•"/>
              <a:tabLst/>
            </a:pPr>
            <a:r>
              <a:rPr dirty="0"/>
              <a:t>Texte niveau 2</a:t>
            </a:r>
          </a:p>
          <a:p>
            <a:pPr marL="613616" lvl="2" indent="-185843" defTabSz="140638">
              <a:spcBef>
                <a:spcPts val="949"/>
              </a:spcBef>
              <a:buClr>
                <a:srgbClr val="018B77"/>
              </a:buClr>
              <a:buSzPct val="100000"/>
              <a:buFont typeface="Wingdings" charset="2"/>
              <a:buChar char="§"/>
            </a:pPr>
            <a:r>
              <a:rPr dirty="0"/>
              <a:t>Texte niveau 3</a:t>
            </a:r>
          </a:p>
        </p:txBody>
      </p:sp>
    </p:spTree>
    <p:extLst>
      <p:ext uri="{BB962C8B-B14F-4D97-AF65-F5344CB8AC3E}">
        <p14:creationId xmlns:p14="http://schemas.microsoft.com/office/powerpoint/2010/main" val="13144600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4818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1_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370013" y="1371600"/>
            <a:ext cx="7315201" cy="465138"/>
          </a:xfrm>
          <a:prstGeom prst="rect">
            <a:avLst/>
          </a:prstGeom>
        </p:spPr>
        <p:txBody>
          <a:bodyPr/>
          <a:lstStyle/>
          <a:p>
            <a:r>
              <a:rPr lang="fr-FR"/>
              <a:t>Cliquez et modifiez le titre</a:t>
            </a:r>
          </a:p>
        </p:txBody>
      </p:sp>
      <p:sp>
        <p:nvSpPr>
          <p:cNvPr id="3" name="Espace réservé du contenu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1"/>
            <a:ext cx="2133600" cy="365125"/>
          </a:xfrm>
          <a:prstGeom prst="rect">
            <a:avLst/>
          </a:prstGeom>
        </p:spPr>
        <p:txBody>
          <a:bodyPr/>
          <a:lstStyle/>
          <a:p>
            <a:fld id="{AB1C933C-6E6B-42AF-A19C-1A4BF6A5D653}" type="datetime1">
              <a:rPr lang="fr-FR" smtClean="0"/>
              <a:t>05/04/2025</a:t>
            </a:fld>
            <a:endParaRPr lang="fr-FR" dirty="0"/>
          </a:p>
        </p:txBody>
      </p:sp>
      <p:sp>
        <p:nvSpPr>
          <p:cNvPr id="6" name="Espace réservé du pied de page 5"/>
          <p:cNvSpPr>
            <a:spLocks noGrp="1"/>
          </p:cNvSpPr>
          <p:nvPr>
            <p:ph type="ftr" sz="quarter" idx="11"/>
          </p:nvPr>
        </p:nvSpPr>
        <p:spPr>
          <a:xfrm>
            <a:off x="3124201" y="6356351"/>
            <a:ext cx="2895600" cy="365125"/>
          </a:xfrm>
          <a:prstGeom prst="rect">
            <a:avLst/>
          </a:prstGeom>
        </p:spPr>
        <p:txBody>
          <a:bodyPr/>
          <a:lstStyle/>
          <a:p>
            <a:endParaRPr lang="fr-FR" dirty="0"/>
          </a:p>
        </p:txBody>
      </p:sp>
      <p:sp>
        <p:nvSpPr>
          <p:cNvPr id="7" name="Espace réservé du numéro de diapositive 6"/>
          <p:cNvSpPr>
            <a:spLocks noGrp="1"/>
          </p:cNvSpPr>
          <p:nvPr>
            <p:ph type="sldNum" sz="quarter" idx="12"/>
          </p:nvPr>
        </p:nvSpPr>
        <p:spPr>
          <a:xfrm>
            <a:off x="8215489" y="6430712"/>
            <a:ext cx="290341" cy="216403"/>
          </a:xfrm>
          <a:prstGeom prst="rect">
            <a:avLst/>
          </a:prstGeom>
        </p:spPr>
        <p:txBody>
          <a:bodyPr/>
          <a:lstStyle/>
          <a:p>
            <a:fld id="{07BF1BA0-806E-4D4E-9DC5-653C0BA1D474}" type="slidenum">
              <a:rPr lang="fr-FR" smtClean="0"/>
              <a:t>‹N°›</a:t>
            </a:fld>
            <a:endParaRPr lang="fr-FR" dirty="0"/>
          </a:p>
        </p:txBody>
      </p:sp>
    </p:spTree>
    <p:extLst>
      <p:ext uri="{BB962C8B-B14F-4D97-AF65-F5344CB8AC3E}">
        <p14:creationId xmlns:p14="http://schemas.microsoft.com/office/powerpoint/2010/main" val="31183642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re de la sous-partie">
    <p:spTree>
      <p:nvGrpSpPr>
        <p:cNvPr id="1" name=""/>
        <p:cNvGrpSpPr/>
        <p:nvPr/>
      </p:nvGrpSpPr>
      <p:grpSpPr>
        <a:xfrm>
          <a:off x="0" y="0"/>
          <a:ext cx="0" cy="0"/>
          <a:chOff x="0" y="0"/>
          <a:chExt cx="0" cy="0"/>
        </a:xfrm>
      </p:grpSpPr>
      <p:pic>
        <p:nvPicPr>
          <p:cNvPr id="7" name="Image 6" descr="vaguebleu.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114" t="17332" r="5034" b="10601"/>
          <a:stretch/>
        </p:blipFill>
        <p:spPr>
          <a:xfrm>
            <a:off x="1" y="1858378"/>
            <a:ext cx="9163124" cy="5018369"/>
          </a:xfrm>
          <a:prstGeom prst="rect">
            <a:avLst/>
          </a:prstGeom>
        </p:spPr>
      </p:pic>
      <p:sp>
        <p:nvSpPr>
          <p:cNvPr id="8" name="Texte du titre"/>
          <p:cNvSpPr txBox="1">
            <a:spLocks noGrp="1"/>
          </p:cNvSpPr>
          <p:nvPr>
            <p:ph type="title" hasCustomPrompt="1"/>
          </p:nvPr>
        </p:nvSpPr>
        <p:spPr>
          <a:xfrm>
            <a:off x="892969" y="3406264"/>
            <a:ext cx="7358063" cy="826763"/>
          </a:xfrm>
          <a:prstGeom prst="rect">
            <a:avLst/>
          </a:prstGeom>
        </p:spPr>
        <p:txBody>
          <a:bodyPr>
            <a:normAutofit/>
          </a:bodyPr>
          <a:lstStyle>
            <a:lvl1pPr>
              <a:defRPr sz="3516" b="0" i="0" u="none" strike="noStrike" cap="none" spc="0" baseline="0" dirty="0">
                <a:solidFill>
                  <a:srgbClr val="FFFFFF"/>
                </a:solidFill>
                <a:uFillTx/>
                <a:latin typeface="Ubuntu Bold"/>
                <a:ea typeface="Ubuntu Bold"/>
                <a:cs typeface="Ubuntu Bold"/>
                <a:sym typeface="Helvetica Neue Medium"/>
              </a:defRPr>
            </a:lvl1pPr>
          </a:lstStyle>
          <a:p>
            <a:r>
              <a:rPr lang="fr-FR" dirty="0"/>
              <a:t>TITRE DE LA PARTIE</a:t>
            </a:r>
            <a:endParaRPr dirty="0"/>
          </a:p>
        </p:txBody>
      </p:sp>
      <p:pic>
        <p:nvPicPr>
          <p:cNvPr id="10" name="Image 9" descr="carrevert.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400" t="24930" r="24992" b="23139"/>
          <a:stretch/>
        </p:blipFill>
        <p:spPr>
          <a:xfrm>
            <a:off x="3939377" y="587009"/>
            <a:ext cx="1265247" cy="1271369"/>
          </a:xfrm>
          <a:prstGeom prst="rect">
            <a:avLst/>
          </a:prstGeom>
        </p:spPr>
      </p:pic>
      <p:sp>
        <p:nvSpPr>
          <p:cNvPr id="12" name="Espace réservé du texte 4"/>
          <p:cNvSpPr>
            <a:spLocks noGrp="1"/>
          </p:cNvSpPr>
          <p:nvPr>
            <p:ph type="body" sz="quarter" idx="10" hasCustomPrompt="1"/>
          </p:nvPr>
        </p:nvSpPr>
        <p:spPr>
          <a:xfrm>
            <a:off x="892969" y="4382244"/>
            <a:ext cx="7358063" cy="1107463"/>
          </a:xfrm>
          <a:prstGeom prst="rect">
            <a:avLst/>
          </a:prstGeom>
        </p:spPr>
        <p:txBody>
          <a:bodyPr vert="horz">
            <a:noAutofit/>
          </a:bodyPr>
          <a:lstStyle>
            <a:lvl1pPr marL="0" indent="0" algn="ctr">
              <a:spcBef>
                <a:spcPts val="0"/>
              </a:spcBef>
              <a:buNone/>
              <a:defRPr kumimoji="0" lang="fr-FR" sz="2531" b="0" i="0" u="none" strike="noStrike" cap="none" spc="0" normalizeH="0" baseline="0" dirty="0">
                <a:ln>
                  <a:noFill/>
                </a:ln>
                <a:solidFill>
                  <a:srgbClr val="1E305B"/>
                </a:solidFill>
                <a:effectLst/>
                <a:uFillTx/>
                <a:latin typeface="Ubuntu Medium"/>
                <a:ea typeface="Ubuntu Medium"/>
                <a:cs typeface="Ubuntu Medium"/>
                <a:sym typeface="Ubuntu Medium"/>
              </a:defRPr>
            </a:lvl1pPr>
          </a:lstStyle>
          <a:p>
            <a:pPr lvl="0"/>
            <a:r>
              <a:rPr lang="fr-FR" dirty="0"/>
              <a:t>Sous-titre de la partie</a:t>
            </a:r>
          </a:p>
          <a:p>
            <a:pPr lvl="0"/>
            <a:r>
              <a:rPr lang="fr-FR" dirty="0"/>
              <a:t>ou traduction</a:t>
            </a:r>
          </a:p>
        </p:txBody>
      </p:sp>
      <p:sp>
        <p:nvSpPr>
          <p:cNvPr id="14" name="Ligne"/>
          <p:cNvSpPr/>
          <p:nvPr userDrawn="1"/>
        </p:nvSpPr>
        <p:spPr>
          <a:xfrm>
            <a:off x="2533801" y="4304984"/>
            <a:ext cx="4076398" cy="0"/>
          </a:xfrm>
          <a:prstGeom prst="line">
            <a:avLst/>
          </a:prstGeom>
          <a:ln w="25400">
            <a:solidFill>
              <a:srgbClr val="FFFFFF"/>
            </a:solidFill>
            <a:miter lim="400000"/>
          </a:ln>
        </p:spPr>
        <p:txBody>
          <a:bodyPr lIns="35719" tIns="35719" rIns="35719" bIns="35719" anchor="ctr"/>
          <a:lstStyle/>
          <a:p>
            <a:pPr algn="ctr" defTabSz="410751" hangingPunct="0">
              <a:defRPr sz="2200" b="0">
                <a:solidFill>
                  <a:srgbClr val="FFFFFF"/>
                </a:solidFill>
                <a:latin typeface="+mn-lt"/>
                <a:ea typeface="+mn-ea"/>
                <a:cs typeface="+mn-cs"/>
                <a:sym typeface="Helvetica Neue Medium"/>
              </a:defRPr>
            </a:pPr>
            <a:endParaRPr sz="1547" kern="0">
              <a:solidFill>
                <a:srgbClr val="FFFFFF"/>
              </a:solidFill>
              <a:sym typeface="Helvetica Neue Medium"/>
            </a:endParaRPr>
          </a:p>
        </p:txBody>
      </p:sp>
      <p:sp>
        <p:nvSpPr>
          <p:cNvPr id="16" name="Espace réservé du texte 3"/>
          <p:cNvSpPr>
            <a:spLocks noGrp="1"/>
          </p:cNvSpPr>
          <p:nvPr>
            <p:ph type="body" sz="quarter" idx="11" hasCustomPrompt="1"/>
          </p:nvPr>
        </p:nvSpPr>
        <p:spPr>
          <a:xfrm>
            <a:off x="4237137" y="704321"/>
            <a:ext cx="669727" cy="1036746"/>
          </a:xfrm>
          <a:prstGeom prst="rect">
            <a:avLst/>
          </a:prstGeom>
        </p:spPr>
        <p:txBody>
          <a:bodyPr>
            <a:normAutofit/>
          </a:bodyPr>
          <a:lstStyle>
            <a:lvl1pPr marL="0" indent="0" algn="ctr">
              <a:buNone/>
              <a:defRPr kumimoji="0" lang="fr-FR" sz="5625" b="0" i="0" u="none" strike="noStrike" cap="none" spc="0" normalizeH="0" baseline="0" dirty="0">
                <a:ln>
                  <a:noFill/>
                </a:ln>
                <a:solidFill>
                  <a:srgbClr val="FFFFFF"/>
                </a:solidFill>
                <a:effectLst/>
                <a:uFillTx/>
                <a:latin typeface="Ubuntu Bold"/>
                <a:ea typeface="Ubuntu Bold"/>
                <a:cs typeface="Ubuntu Bold"/>
                <a:sym typeface="Ubuntu Bold"/>
              </a:defRPr>
            </a:lvl1pPr>
          </a:lstStyle>
          <a:p>
            <a:pPr lvl="0"/>
            <a:r>
              <a:rPr lang="fr-FR" dirty="0"/>
              <a:t>1</a:t>
            </a:r>
          </a:p>
        </p:txBody>
      </p:sp>
    </p:spTree>
    <p:extLst>
      <p:ext uri="{BB962C8B-B14F-4D97-AF65-F5344CB8AC3E}">
        <p14:creationId xmlns:p14="http://schemas.microsoft.com/office/powerpoint/2010/main" val="1788565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8650" y="1825625"/>
            <a:ext cx="78867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853964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_Masque Foncé -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3896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5_Masque Foncé - TITRE">
    <p:spTree>
      <p:nvGrpSpPr>
        <p:cNvPr id="1" name=""/>
        <p:cNvGrpSpPr/>
        <p:nvPr/>
      </p:nvGrpSpPr>
      <p:grpSpPr>
        <a:xfrm>
          <a:off x="0" y="0"/>
          <a:ext cx="0" cy="0"/>
          <a:chOff x="0" y="0"/>
          <a:chExt cx="0" cy="0"/>
        </a:xfrm>
      </p:grpSpPr>
      <p:sp>
        <p:nvSpPr>
          <p:cNvPr id="10" name="Espace réservé du texte 9"/>
          <p:cNvSpPr>
            <a:spLocks noGrp="1"/>
          </p:cNvSpPr>
          <p:nvPr>
            <p:ph type="body" sz="quarter" idx="10" hasCustomPrompt="1"/>
          </p:nvPr>
        </p:nvSpPr>
        <p:spPr>
          <a:xfrm>
            <a:off x="1" y="458204"/>
            <a:ext cx="4729805" cy="564486"/>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31796882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5_Masque Foncé - TITRE et TXT">
    <p:spTree>
      <p:nvGrpSpPr>
        <p:cNvPr id="1" name=""/>
        <p:cNvGrpSpPr/>
        <p:nvPr/>
      </p:nvGrpSpPr>
      <p:grpSpPr>
        <a:xfrm>
          <a:off x="0" y="0"/>
          <a:ext cx="0" cy="0"/>
          <a:chOff x="0" y="0"/>
          <a:chExt cx="0" cy="0"/>
        </a:xfrm>
      </p:grpSpPr>
      <p:sp>
        <p:nvSpPr>
          <p:cNvPr id="10" name="Texte niveau 1…"/>
          <p:cNvSpPr txBox="1">
            <a:spLocks noGrp="1"/>
          </p:cNvSpPr>
          <p:nvPr>
            <p:ph type="body" idx="1"/>
          </p:nvPr>
        </p:nvSpPr>
        <p:spPr>
          <a:xfrm>
            <a:off x="669728" y="1455103"/>
            <a:ext cx="7804547" cy="4786748"/>
          </a:xfrm>
          <a:prstGeom prst="rect">
            <a:avLst/>
          </a:prstGeom>
          <a:ln w="12700">
            <a:miter lim="400000"/>
          </a:ln>
        </p:spPr>
        <p:txBody>
          <a:bodyPr lIns="50800" tIns="50800" rIns="50800" bIns="50800" anchor="t" anchorCtr="0">
            <a:normAutofit/>
          </a:bodyPr>
          <a:lstStyle>
            <a:lvl1pPr marL="321465" indent="-321465" algn="l" defTabSz="321465" rtl="0" eaLnBrk="1" latinLnBrk="0" hangingPunct="1">
              <a:spcBef>
                <a:spcPct val="20000"/>
              </a:spcBef>
              <a:buClr>
                <a:srgbClr val="0B3470"/>
              </a:buClr>
              <a:buSzPct val="100000"/>
              <a:buFont typeface="Wingdings" charset="2"/>
              <a:buChar char="§"/>
              <a:defRPr sz="2251" b="1" dirty="0">
                <a:solidFill>
                  <a:srgbClr val="0B3470"/>
                </a:solidFill>
                <a:latin typeface="Helvetica" panose="020B0500000000000000" pitchFamily="34" charset="0"/>
                <a:cs typeface="Adobe Devanagari" panose="02040503050201020203" pitchFamily="18" charset="0"/>
              </a:defRPr>
            </a:lvl1pPr>
            <a:lvl2pPr marL="313653" indent="0">
              <a:spcBef>
                <a:spcPts val="1687"/>
              </a:spcBef>
              <a:buClr>
                <a:srgbClr val="0B3470"/>
              </a:buClr>
              <a:buFont typeface="Arial"/>
              <a:buChar char="•"/>
              <a:defRPr sz="1687" b="0" i="0" u="none" strike="noStrike" cap="none" spc="0" baseline="0" dirty="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spcBef>
                <a:spcPts val="1687"/>
              </a:spcBef>
              <a:defRPr sz="1265" dirty="0">
                <a:solidFill>
                  <a:srgbClr val="018B77"/>
                </a:solidFill>
                <a:latin typeface="Helvetica" panose="020B0500000000000000" pitchFamily="34" charset="0"/>
                <a:cs typeface="Adobe Devanagari" panose="02040503050201020203" pitchFamily="18" charset="0"/>
              </a:defRPr>
            </a:lvl3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7" name="Espace réservé du texte 9"/>
          <p:cNvSpPr>
            <a:spLocks noGrp="1"/>
          </p:cNvSpPr>
          <p:nvPr>
            <p:ph type="body" sz="quarter" idx="10" hasCustomPrompt="1"/>
          </p:nvPr>
        </p:nvSpPr>
        <p:spPr>
          <a:xfrm>
            <a:off x="1" y="458204"/>
            <a:ext cx="4729805" cy="564486"/>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1942598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Masque Foncé -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479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5_Masque Foncé - TXT">
    <p:spTree>
      <p:nvGrpSpPr>
        <p:cNvPr id="1" name=""/>
        <p:cNvGrpSpPr/>
        <p:nvPr/>
      </p:nvGrpSpPr>
      <p:grpSpPr>
        <a:xfrm>
          <a:off x="0" y="0"/>
          <a:ext cx="0" cy="0"/>
          <a:chOff x="0" y="0"/>
          <a:chExt cx="0" cy="0"/>
        </a:xfrm>
      </p:grpSpPr>
      <p:sp>
        <p:nvSpPr>
          <p:cNvPr id="3" name="Texte niveau 1…"/>
          <p:cNvSpPr txBox="1">
            <a:spLocks noGrp="1"/>
          </p:cNvSpPr>
          <p:nvPr>
            <p:ph type="body" idx="1"/>
          </p:nvPr>
        </p:nvSpPr>
        <p:spPr>
          <a:xfrm>
            <a:off x="669728" y="1455103"/>
            <a:ext cx="7804547" cy="4786748"/>
          </a:xfrm>
          <a:prstGeom prst="rect">
            <a:avLst/>
          </a:prstGeom>
          <a:ln w="12700">
            <a:miter lim="400000"/>
          </a:ln>
        </p:spPr>
        <p:txBody>
          <a:bodyPr lIns="50800" tIns="50800" rIns="50800" bIns="50800" anchor="t" anchorCtr="0">
            <a:normAutofit/>
          </a:bodyPr>
          <a:lstStyle>
            <a:lvl1pPr marL="321465" indent="-321465" algn="l" defTabSz="321465" rtl="0" eaLnBrk="1" latinLnBrk="0" hangingPunct="1">
              <a:spcBef>
                <a:spcPct val="20000"/>
              </a:spcBef>
              <a:buClr>
                <a:srgbClr val="0B3470"/>
              </a:buClr>
              <a:buSzPct val="100000"/>
              <a:buFont typeface="Wingdings" charset="2"/>
              <a:buChar char="§"/>
              <a:defRPr sz="2251" b="1" dirty="0">
                <a:solidFill>
                  <a:srgbClr val="0B3470"/>
                </a:solidFill>
                <a:latin typeface="Helvetica" panose="020B0500000000000000" pitchFamily="34" charset="0"/>
                <a:cs typeface="Adobe Devanagari" panose="02040503050201020203" pitchFamily="18" charset="0"/>
              </a:defRPr>
            </a:lvl1pPr>
            <a:lvl2pPr marL="313653" indent="0">
              <a:spcBef>
                <a:spcPts val="1687"/>
              </a:spcBef>
              <a:buClr>
                <a:srgbClr val="0B3470"/>
              </a:buClr>
              <a:buFont typeface="Arial"/>
              <a:buChar char="•"/>
              <a:defRPr sz="1687" b="0" i="0" u="none" strike="noStrike" cap="none" spc="0" baseline="0" dirty="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spcBef>
                <a:spcPts val="1687"/>
              </a:spcBef>
              <a:defRPr sz="1265" dirty="0">
                <a:solidFill>
                  <a:srgbClr val="018B77"/>
                </a:solidFill>
                <a:latin typeface="Helvetica" panose="020B0500000000000000" pitchFamily="34" charset="0"/>
                <a:cs typeface="Adobe Devanagari" panose="02040503050201020203" pitchFamily="18" charset="0"/>
              </a:defRPr>
            </a:lvl3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Tree>
    <p:extLst>
      <p:ext uri="{BB962C8B-B14F-4D97-AF65-F5344CB8AC3E}">
        <p14:creationId xmlns:p14="http://schemas.microsoft.com/office/powerpoint/2010/main" val="27397138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5_Masque Foncé - TITRE et DEUX CONTENUS">
    <p:bg>
      <p:bgPr>
        <a:solidFill>
          <a:schemeClr val="bg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648" y="1600652"/>
            <a:ext cx="4060776" cy="4525119"/>
          </a:xfrm>
          <a:prstGeom prst="rect">
            <a:avLst/>
          </a:prstGeom>
        </p:spPr>
        <p:txBody>
          <a:bodyPr/>
          <a:lstStyle>
            <a:lvl1pPr marL="241099" indent="-241099">
              <a:defRPr lang="fr-FR" sz="2251" b="1" kern="1200" dirty="0" smtClean="0">
                <a:solidFill>
                  <a:srgbClr val="0B3470"/>
                </a:solidFill>
                <a:latin typeface="Helvetica" panose="020B0500000000000000" pitchFamily="34" charset="0"/>
                <a:ea typeface="+mn-ea"/>
                <a:cs typeface="Adobe Devanagari" panose="02040503050201020203" pitchFamily="18" charset="0"/>
              </a:defRPr>
            </a:lvl1pPr>
            <a:lvl2pPr>
              <a:buClr>
                <a:srgbClr val="0B3470"/>
              </a:buClr>
              <a:buFont typeface="Arial"/>
              <a:buChar char="•"/>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265"/>
            </a:lvl4pPr>
            <a:lvl5pPr>
              <a:defRPr sz="1265"/>
            </a:lvl5pPr>
            <a:lvl6pPr>
              <a:defRPr sz="1265"/>
            </a:lvl6pPr>
            <a:lvl7pPr>
              <a:defRPr sz="1265"/>
            </a:lvl7pPr>
            <a:lvl8pPr>
              <a:defRPr sz="1265"/>
            </a:lvl8pPr>
            <a:lvl9pPr>
              <a:defRPr sz="126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4" name="Espace réservé du contenu 3"/>
          <p:cNvSpPr>
            <a:spLocks noGrp="1"/>
          </p:cNvSpPr>
          <p:nvPr>
            <p:ph sz="half" idx="2"/>
          </p:nvPr>
        </p:nvSpPr>
        <p:spPr>
          <a:xfrm>
            <a:off x="4625579" y="1600652"/>
            <a:ext cx="4060776" cy="4525119"/>
          </a:xfrm>
          <a:prstGeom prst="rect">
            <a:avLst/>
          </a:prstGeom>
        </p:spPr>
        <p:txBody>
          <a:bodyPr/>
          <a:lstStyle>
            <a:lvl1pPr marL="321465" indent="-321465" algn="l" defTabSz="321465" rtl="0" eaLnBrk="1" latinLnBrk="0" hangingPunct="1">
              <a:spcBef>
                <a:spcPct val="20000"/>
              </a:spcBef>
              <a:buClr>
                <a:srgbClr val="0B3470"/>
              </a:buClr>
              <a:buSzPct val="100000"/>
              <a:buFont typeface="Wingdings" charset="2"/>
              <a:buChar char="§"/>
              <a:defRPr lang="fr-FR" sz="2251" b="1" kern="1200" dirty="0" smtClean="0">
                <a:solidFill>
                  <a:srgbClr val="0B3470"/>
                </a:solidFill>
                <a:latin typeface="Helvetica" panose="020B0500000000000000" pitchFamily="34" charset="0"/>
                <a:ea typeface="+mn-ea"/>
                <a:cs typeface="Adobe Devanagari" panose="02040503050201020203" pitchFamily="18" charset="0"/>
              </a:defRPr>
            </a:lvl1pPr>
            <a:lvl2pPr marL="594934" marR="0" indent="-281282" algn="l" defTabSz="410760" rtl="0" eaLnBrk="1" latinLnBrk="0" hangingPunct="1">
              <a:lnSpc>
                <a:spcPct val="100000"/>
              </a:lnSpc>
              <a:spcBef>
                <a:spcPts val="1265"/>
              </a:spcBef>
              <a:spcAft>
                <a:spcPts val="0"/>
              </a:spcAft>
              <a:buClr>
                <a:srgbClr val="0B3470"/>
              </a:buClr>
              <a:buSzPct val="100000"/>
              <a:buFont typeface="Arial"/>
              <a:buChar char="•"/>
              <a:tabLst/>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marL="818174" indent="-247796" algn="l" defTabSz="187522" rtl="0" eaLnBrk="1" latinLnBrk="0" hangingPunct="1">
              <a:spcBef>
                <a:spcPts val="1265"/>
              </a:spcBef>
              <a:buClr>
                <a:srgbClr val="018B77"/>
              </a:buClr>
              <a:buSzPct val="100000"/>
              <a:buFont typeface="Wingdings" charset="2"/>
              <a:buChar cha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265"/>
            </a:lvl4pPr>
            <a:lvl5pPr>
              <a:defRPr sz="1265"/>
            </a:lvl5pPr>
            <a:lvl6pPr>
              <a:defRPr sz="1265"/>
            </a:lvl6pPr>
            <a:lvl7pPr>
              <a:defRPr sz="1265"/>
            </a:lvl7pPr>
            <a:lvl8pPr>
              <a:defRPr sz="1265"/>
            </a:lvl8pPr>
            <a:lvl9pPr>
              <a:defRPr sz="126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9" name="Espace réservé du texte 9"/>
          <p:cNvSpPr>
            <a:spLocks noGrp="1"/>
          </p:cNvSpPr>
          <p:nvPr>
            <p:ph type="body" sz="quarter" idx="10" hasCustomPrompt="1"/>
          </p:nvPr>
        </p:nvSpPr>
        <p:spPr>
          <a:xfrm>
            <a:off x="1" y="458204"/>
            <a:ext cx="4729805" cy="564486"/>
          </a:xfrm>
          <a:prstGeom prst="rect">
            <a:avLst/>
          </a:prstGeom>
          <a:blipFill>
            <a:blip r:embed="rId3"/>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702847305"/>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_Masque Foncé -TITRE et 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648" y="1534796"/>
            <a:ext cx="4039568" cy="639589"/>
          </a:xfrm>
          <a:prstGeom prst="rect">
            <a:avLst/>
          </a:prstGeom>
        </p:spPr>
        <p:txBody>
          <a:bodyPr anchor="b">
            <a:normAutofit/>
          </a:bodyPr>
          <a:lstStyle>
            <a:lvl1pPr marL="0" indent="0">
              <a:buNone/>
              <a:defRPr lang="fr-FR" sz="1687" b="1" i="0" u="none" strike="noStrike" cap="none" spc="0" baseline="0" dirty="0" smtClean="0">
                <a:solidFill>
                  <a:srgbClr val="000000"/>
                </a:solidFill>
                <a:uFillTx/>
                <a:latin typeface="Helvetica" panose="020B0500000000000000" pitchFamily="34" charset="0"/>
                <a:ea typeface="Helvetica" panose="020B0500000000000000" pitchFamily="34" charset="0"/>
                <a:cs typeface="Helvetica" panose="020B0500000000000000" pitchFamily="34" charset="0"/>
                <a:sym typeface="Helvetica Neue"/>
              </a:defRPr>
            </a:lvl1pPr>
            <a:lvl2pPr marL="321465" indent="0">
              <a:buNone/>
              <a:defRPr sz="1407" b="1"/>
            </a:lvl2pPr>
            <a:lvl3pPr marL="642931" indent="0">
              <a:buNone/>
              <a:defRPr sz="1265" b="1"/>
            </a:lvl3pPr>
            <a:lvl4pPr marL="964396" indent="0">
              <a:buNone/>
              <a:defRPr sz="1125" b="1"/>
            </a:lvl4pPr>
            <a:lvl5pPr marL="1285863" indent="0">
              <a:buNone/>
              <a:defRPr sz="1125" b="1"/>
            </a:lvl5pPr>
            <a:lvl6pPr marL="1607326" indent="0">
              <a:buNone/>
              <a:defRPr sz="1125" b="1"/>
            </a:lvl6pPr>
            <a:lvl7pPr marL="1928792" indent="0">
              <a:buNone/>
              <a:defRPr sz="1125" b="1"/>
            </a:lvl7pPr>
            <a:lvl8pPr marL="2250258" indent="0">
              <a:buNone/>
              <a:defRPr sz="1125" b="1"/>
            </a:lvl8pPr>
            <a:lvl9pPr marL="2571722" indent="0">
              <a:buNone/>
              <a:defRPr sz="1125" b="1"/>
            </a:lvl9pPr>
          </a:lstStyle>
          <a:p>
            <a:pPr marL="0" marR="0" lvl="0" indent="0" algn="l" defTabSz="410760" rtl="0" latinLnBrk="0">
              <a:lnSpc>
                <a:spcPct val="100000"/>
              </a:lnSpc>
              <a:spcBef>
                <a:spcPts val="2953"/>
              </a:spcBef>
              <a:spcAft>
                <a:spcPts val="0"/>
              </a:spcAft>
              <a:buClr>
                <a:srgbClr val="000000"/>
              </a:buClr>
              <a:buSzPct val="145000"/>
              <a:buFont typeface="Times"/>
              <a:buNone/>
              <a:tabLst/>
            </a:pPr>
            <a:r>
              <a:rPr lang="fr-FR"/>
              <a:t>Modifiez les styles du texte du masque</a:t>
            </a:r>
          </a:p>
        </p:txBody>
      </p:sp>
      <p:sp>
        <p:nvSpPr>
          <p:cNvPr id="4" name="Espace réservé du contenu 3"/>
          <p:cNvSpPr>
            <a:spLocks noGrp="1"/>
          </p:cNvSpPr>
          <p:nvPr>
            <p:ph sz="half" idx="2"/>
          </p:nvPr>
        </p:nvSpPr>
        <p:spPr>
          <a:xfrm>
            <a:off x="457648" y="2174382"/>
            <a:ext cx="4039568" cy="3951387"/>
          </a:xfrm>
          <a:prstGeom prst="rect">
            <a:avLst/>
          </a:prstGeom>
        </p:spPr>
        <p:txBody>
          <a:bodyPr/>
          <a:lstStyle>
            <a:lvl1pPr marL="321465" indent="-321465" algn="l" defTabSz="321465" rtl="0" eaLnBrk="1" latinLnBrk="0" hangingPunct="1">
              <a:spcBef>
                <a:spcPct val="20000"/>
              </a:spcBef>
              <a:buClr>
                <a:srgbClr val="0B3470"/>
              </a:buClr>
              <a:buSzPct val="100000"/>
              <a:buFont typeface="Wingdings" charset="2"/>
              <a:buChar char="§"/>
              <a:defRPr lang="fr-FR" sz="1687" b="1" kern="1200" dirty="0" smtClean="0">
                <a:solidFill>
                  <a:srgbClr val="0B3470"/>
                </a:solidFill>
                <a:latin typeface="Helvetica" panose="020B0500000000000000" pitchFamily="34" charset="0"/>
                <a:ea typeface="+mn-ea"/>
                <a:cs typeface="Adobe Devanagari" panose="02040503050201020203" pitchFamily="18" charset="0"/>
              </a:defRPr>
            </a:lvl1pPr>
            <a:lvl2pPr>
              <a:buClr>
                <a:srgbClr val="0B3470"/>
              </a:buClr>
              <a:buFont typeface="Arial"/>
              <a:buChar char="•"/>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125"/>
            </a:lvl4pPr>
            <a:lvl5pPr>
              <a:defRPr sz="1125"/>
            </a:lvl5pPr>
            <a:lvl6pPr>
              <a:defRPr sz="1125"/>
            </a:lvl6pPr>
            <a:lvl7pPr>
              <a:defRPr sz="1125"/>
            </a:lvl7pPr>
            <a:lvl8pPr>
              <a:defRPr sz="1125"/>
            </a:lvl8pPr>
            <a:lvl9pPr>
              <a:defRPr sz="112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5" name="Espace réservé du texte 4"/>
          <p:cNvSpPr>
            <a:spLocks noGrp="1"/>
          </p:cNvSpPr>
          <p:nvPr>
            <p:ph type="body" sz="quarter" idx="3"/>
          </p:nvPr>
        </p:nvSpPr>
        <p:spPr>
          <a:xfrm>
            <a:off x="4644556" y="1534796"/>
            <a:ext cx="4041800" cy="639589"/>
          </a:xfrm>
          <a:prstGeom prst="rect">
            <a:avLst/>
          </a:prstGeom>
        </p:spPr>
        <p:txBody>
          <a:bodyPr anchor="b">
            <a:normAutofit/>
          </a:bodyPr>
          <a:lstStyle>
            <a:lvl1pPr marL="0" indent="0">
              <a:buNone/>
              <a:defRPr lang="fr-FR" sz="1687" b="1" i="0" u="none" strike="noStrike" kern="1200" cap="none" spc="0" baseline="0" dirty="0" smtClean="0">
                <a:solidFill>
                  <a:srgbClr val="000000"/>
                </a:solidFill>
                <a:uFillTx/>
                <a:latin typeface="Helvetica" panose="020B0500000000000000" pitchFamily="34" charset="0"/>
                <a:ea typeface="Helvetica" panose="020B0500000000000000" pitchFamily="34" charset="0"/>
                <a:cs typeface="Helvetica" panose="020B0500000000000000" pitchFamily="34" charset="0"/>
                <a:sym typeface="Helvetica Neue"/>
              </a:defRPr>
            </a:lvl1pPr>
            <a:lvl2pPr marL="321465" indent="0">
              <a:buNone/>
              <a:defRPr sz="1407" b="1"/>
            </a:lvl2pPr>
            <a:lvl3pPr marL="642931" indent="0">
              <a:buNone/>
              <a:defRPr sz="1265" b="1"/>
            </a:lvl3pPr>
            <a:lvl4pPr marL="964396" indent="0">
              <a:buNone/>
              <a:defRPr sz="1125" b="1"/>
            </a:lvl4pPr>
            <a:lvl5pPr marL="1285863" indent="0">
              <a:buNone/>
              <a:defRPr sz="1125" b="1"/>
            </a:lvl5pPr>
            <a:lvl6pPr marL="1607326" indent="0">
              <a:buNone/>
              <a:defRPr sz="1125" b="1"/>
            </a:lvl6pPr>
            <a:lvl7pPr marL="1928792" indent="0">
              <a:buNone/>
              <a:defRPr sz="1125" b="1"/>
            </a:lvl7pPr>
            <a:lvl8pPr marL="2250258" indent="0">
              <a:buNone/>
              <a:defRPr sz="1125" b="1"/>
            </a:lvl8pPr>
            <a:lvl9pPr marL="2571722" indent="0">
              <a:buNone/>
              <a:defRPr sz="1125" b="1"/>
            </a:lvl9pPr>
          </a:lstStyle>
          <a:p>
            <a:pPr marL="0" marR="0" lvl="0" indent="0" algn="l" defTabSz="410760" rtl="0" eaLnBrk="1" latinLnBrk="0" hangingPunct="1">
              <a:lnSpc>
                <a:spcPct val="100000"/>
              </a:lnSpc>
              <a:spcBef>
                <a:spcPts val="2953"/>
              </a:spcBef>
              <a:spcAft>
                <a:spcPts val="0"/>
              </a:spcAft>
              <a:buClr>
                <a:srgbClr val="000000"/>
              </a:buClr>
              <a:buSzPct val="145000"/>
              <a:buFont typeface="Times"/>
              <a:buNone/>
              <a:tabLst/>
            </a:pPr>
            <a:r>
              <a:rPr lang="fr-FR"/>
              <a:t>Modifiez les styles du texte du masque</a:t>
            </a:r>
          </a:p>
        </p:txBody>
      </p:sp>
      <p:sp>
        <p:nvSpPr>
          <p:cNvPr id="6" name="Espace réservé du contenu 5"/>
          <p:cNvSpPr>
            <a:spLocks noGrp="1"/>
          </p:cNvSpPr>
          <p:nvPr>
            <p:ph sz="quarter" idx="4"/>
          </p:nvPr>
        </p:nvSpPr>
        <p:spPr>
          <a:xfrm>
            <a:off x="4644556" y="2174382"/>
            <a:ext cx="4041800" cy="3951387"/>
          </a:xfrm>
          <a:prstGeom prst="rect">
            <a:avLst/>
          </a:prstGeom>
        </p:spPr>
        <p:txBody>
          <a:bodyPr/>
          <a:lstStyle>
            <a:lvl1pPr marL="241099" indent="-241099">
              <a:defRPr lang="fr-FR" sz="1687" b="1" kern="1200" dirty="0" smtClean="0">
                <a:solidFill>
                  <a:srgbClr val="0B3470"/>
                </a:solidFill>
                <a:latin typeface="Helvetica" panose="020B0500000000000000" pitchFamily="34" charset="0"/>
                <a:ea typeface="+mn-ea"/>
                <a:cs typeface="Adobe Devanagari" panose="02040503050201020203" pitchFamily="18" charset="0"/>
              </a:defRPr>
            </a:lvl1pPr>
            <a:lvl2pPr>
              <a:buClr>
                <a:srgbClr val="0B3470"/>
              </a:buClr>
              <a:buFont typeface="Arial"/>
              <a:buChar char="•"/>
              <a:defRPr lang="fr-FR" sz="1687" b="0" i="0" u="none" strike="noStrike" kern="1200" cap="none" spc="0" baseline="0" dirty="0" smtClean="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defRPr lang="fr-FR" sz="1265" kern="1200" dirty="0" smtClean="0">
                <a:solidFill>
                  <a:srgbClr val="018B77"/>
                </a:solidFill>
                <a:latin typeface="Helvetica" panose="020B0500000000000000" pitchFamily="34" charset="0"/>
                <a:ea typeface="+mn-ea"/>
                <a:cs typeface="Adobe Devanagari" panose="02040503050201020203" pitchFamily="18" charset="0"/>
              </a:defRPr>
            </a:lvl3pPr>
            <a:lvl4pPr>
              <a:defRPr sz="1125"/>
            </a:lvl4pPr>
            <a:lvl5pPr>
              <a:defRPr sz="1125"/>
            </a:lvl5pPr>
            <a:lvl6pPr>
              <a:defRPr sz="1125"/>
            </a:lvl6pPr>
            <a:lvl7pPr>
              <a:defRPr sz="1125"/>
            </a:lvl7pPr>
            <a:lvl8pPr>
              <a:defRPr sz="1125"/>
            </a:lvl8pPr>
            <a:lvl9pPr>
              <a:defRPr sz="1125"/>
            </a:lvl9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11" name="Espace réservé du texte 9"/>
          <p:cNvSpPr>
            <a:spLocks noGrp="1"/>
          </p:cNvSpPr>
          <p:nvPr>
            <p:ph type="body" sz="quarter" idx="10" hasCustomPrompt="1"/>
          </p:nvPr>
        </p:nvSpPr>
        <p:spPr>
          <a:xfrm>
            <a:off x="1" y="458204"/>
            <a:ext cx="4729805" cy="564486"/>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4855601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F221C11F-C038-4879-ADF1-0BB23BF26AFA}" type="datetimeFigureOut">
              <a:rPr lang="fr-FR" smtClean="0"/>
              <a:t>05/04/2025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61321" y="6356350"/>
            <a:ext cx="2133600" cy="365125"/>
          </a:xfrm>
          <a:prstGeom prst="rect">
            <a:avLst/>
          </a:prstGeom>
        </p:spPr>
        <p:txBody>
          <a:bodyPr/>
          <a:lstStyle/>
          <a:p>
            <a:fld id="{589585DA-6638-4F7D-B144-3C434AB7405E}" type="slidenum">
              <a:rPr lang="fr-FR" smtClean="0"/>
              <a:t>‹N°›</a:t>
            </a:fld>
            <a:endParaRPr lang="fr-FR"/>
          </a:p>
        </p:txBody>
      </p:sp>
    </p:spTree>
    <p:extLst>
      <p:ext uri="{BB962C8B-B14F-4D97-AF65-F5344CB8AC3E}">
        <p14:creationId xmlns:p14="http://schemas.microsoft.com/office/powerpoint/2010/main" val="37625971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Contenu sans titre_fond vert clair">
    <p:spTree>
      <p:nvGrpSpPr>
        <p:cNvPr id="1" name=""/>
        <p:cNvGrpSpPr/>
        <p:nvPr/>
      </p:nvGrpSpPr>
      <p:grpSpPr>
        <a:xfrm>
          <a:off x="0" y="0"/>
          <a:ext cx="0" cy="0"/>
          <a:chOff x="0" y="0"/>
          <a:chExt cx="0" cy="0"/>
        </a:xfrm>
      </p:grpSpPr>
      <p:pic>
        <p:nvPicPr>
          <p:cNvPr id="16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65" name="Rectangle"/>
          <p:cNvSpPr/>
          <p:nvPr/>
        </p:nvSpPr>
        <p:spPr>
          <a:xfrm>
            <a:off x="-3573" y="6493250"/>
            <a:ext cx="9151146" cy="375467"/>
          </a:xfrm>
          <a:prstGeom prst="rect">
            <a:avLst/>
          </a:prstGeom>
          <a:gradFill>
            <a:gsLst>
              <a:gs pos="0">
                <a:srgbClr val="99C880"/>
              </a:gs>
              <a:gs pos="33154">
                <a:srgbClr val="018B77"/>
              </a:gs>
              <a:gs pos="68497">
                <a:srgbClr val="24579D"/>
              </a:gs>
              <a:gs pos="98790">
                <a:srgbClr val="00B4D5"/>
              </a:gs>
            </a:gsLst>
          </a:gradFill>
          <a:ln w="12700">
            <a:miter lim="400000"/>
          </a:ln>
        </p:spPr>
        <p:txBody>
          <a:bodyPr lIns="24108" tIns="24108" rIns="24108" bIns="24108" anchor="ctr"/>
          <a:lstStyle/>
          <a:p>
            <a:pPr>
              <a:defRPr>
                <a:latin typeface="Calibri"/>
                <a:ea typeface="Calibri"/>
                <a:cs typeface="Calibri"/>
                <a:sym typeface="Calibri"/>
              </a:defRPr>
            </a:pPr>
            <a:endParaRPr sz="1266"/>
          </a:p>
        </p:txBody>
      </p:sp>
      <p:sp>
        <p:nvSpPr>
          <p:cNvPr id="9" name="Numéro de diapositive">
            <a:extLst>
              <a:ext uri="{FF2B5EF4-FFF2-40B4-BE49-F238E27FC236}">
                <a16:creationId xmlns:a16="http://schemas.microsoft.com/office/drawing/2014/main" id="{77B45D2C-98B1-8749-AEEC-7FFF23D5D84D}"/>
              </a:ext>
            </a:extLst>
          </p:cNvPr>
          <p:cNvSpPr txBox="1">
            <a:spLocks noGrp="1"/>
          </p:cNvSpPr>
          <p:nvPr>
            <p:ph type="sldNum" sz="quarter" idx="2"/>
          </p:nvPr>
        </p:nvSpPr>
        <p:spPr>
          <a:xfrm>
            <a:off x="4429746" y="6545401"/>
            <a:ext cx="241409" cy="205886"/>
          </a:xfrm>
          <a:prstGeom prst="rect">
            <a:avLst/>
          </a:prstGeom>
          <a:ln w="12700">
            <a:miter lim="400000"/>
          </a:ln>
        </p:spPr>
        <p:txBody>
          <a:bodyPr wrap="none" lIns="45718" tIns="45718" rIns="45718" bIns="45718" anchor="ctr">
            <a:spAutoFit/>
          </a:bodyPr>
          <a:lstStyle>
            <a:lvl1pPr>
              <a:defRPr sz="738"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pic>
        <p:nvPicPr>
          <p:cNvPr id="11" name="Image" descr="Image"/>
          <p:cNvPicPr>
            <a:picLocks noChangeAspect="1"/>
          </p:cNvPicPr>
          <p:nvPr userDrawn="1"/>
        </p:nvPicPr>
        <p:blipFill>
          <a:blip r:embed="rId3"/>
          <a:stretch>
            <a:fillRect/>
          </a:stretch>
        </p:blipFill>
        <p:spPr>
          <a:xfrm>
            <a:off x="7955124" y="5895009"/>
            <a:ext cx="974877" cy="437383"/>
          </a:xfrm>
          <a:prstGeom prst="rect">
            <a:avLst/>
          </a:prstGeom>
          <a:ln w="12700">
            <a:miter lim="400000"/>
          </a:ln>
        </p:spPr>
      </p:pic>
      <p:sp>
        <p:nvSpPr>
          <p:cNvPr id="12" name="Texte niveau 1…">
            <a:extLst>
              <a:ext uri="{FF2B5EF4-FFF2-40B4-BE49-F238E27FC236}">
                <a16:creationId xmlns:a16="http://schemas.microsoft.com/office/drawing/2014/main" id="{7929C628-4B47-824C-A46D-88BDEFD00F55}"/>
              </a:ext>
            </a:extLst>
          </p:cNvPr>
          <p:cNvSpPr txBox="1">
            <a:spLocks noGrp="1"/>
          </p:cNvSpPr>
          <p:nvPr>
            <p:ph type="body" idx="1"/>
          </p:nvPr>
        </p:nvSpPr>
        <p:spPr>
          <a:xfrm>
            <a:off x="660533" y="1470830"/>
            <a:ext cx="7813741" cy="4771021"/>
          </a:xfrm>
          <a:prstGeom prst="rect">
            <a:avLst/>
          </a:prstGeom>
          <a:ln w="12700">
            <a:miter lim="400000"/>
          </a:ln>
        </p:spPr>
        <p:txBody>
          <a:bodyPr lIns="50800" tIns="50800" rIns="50800" bIns="50800" anchor="t" anchorCtr="0">
            <a:normAutofit/>
          </a:bodyPr>
          <a:lstStyle>
            <a:lvl1pPr marL="241094" indent="-241094" algn="l" defTabSz="241094" rtl="0" eaLnBrk="1" latinLnBrk="0" hangingPunct="1">
              <a:spcBef>
                <a:spcPct val="20000"/>
              </a:spcBef>
              <a:buClr>
                <a:schemeClr val="bg1"/>
              </a:buClr>
              <a:buSzPct val="100000"/>
              <a:buFont typeface="Wingdings" charset="2"/>
              <a:buChar char="§"/>
              <a:defRPr sz="1477" dirty="0">
                <a:solidFill>
                  <a:srgbClr val="222D57"/>
                </a:solidFill>
                <a:latin typeface="Ubuntu Medium" panose="020B0604030602030204" pitchFamily="34" charset="0"/>
                <a:cs typeface="Ubuntu Medium" panose="020B0604030602030204" pitchFamily="34" charset="0"/>
              </a:defRPr>
            </a:lvl1pPr>
            <a:lvl2pPr marL="235234" indent="0">
              <a:spcBef>
                <a:spcPts val="1266"/>
              </a:spcBef>
              <a:buClr>
                <a:srgbClr val="222D57"/>
              </a:buClr>
              <a:buFont typeface="Arial"/>
              <a:buChar char="•"/>
              <a:defRPr sz="1266" b="0" i="0" u="none" strike="noStrike" cap="none" spc="0" baseline="0" dirty="0">
                <a:solidFill>
                  <a:srgbClr val="222D57"/>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spcBef>
                <a:spcPts val="1266"/>
              </a:spcBef>
              <a:buClr>
                <a:srgbClr val="DADADA"/>
              </a:buClr>
              <a:defRPr sz="1266" b="0" dirty="0">
                <a:solidFill>
                  <a:srgbClr val="008B77"/>
                </a:solidFill>
                <a:latin typeface="Ubuntu Light" panose="020B0304030602030204" pitchFamily="34" charset="0"/>
                <a:cs typeface="Ubuntu Light" panose="020B0304030602030204" pitchFamily="34" charset="0"/>
              </a:defRPr>
            </a:lvl3pPr>
          </a:lstStyle>
          <a:p>
            <a:pPr marL="241094" lvl="0" indent="-241094" algn="l" defTabSz="241094" rtl="0" eaLnBrk="1" latinLnBrk="0" hangingPunct="1">
              <a:spcBef>
                <a:spcPct val="20000"/>
              </a:spcBef>
              <a:buClr>
                <a:srgbClr val="0B3470"/>
              </a:buClr>
              <a:buSzPct val="100000"/>
              <a:buFont typeface="Wingdings" charset="2"/>
              <a:buChar char="§"/>
            </a:pPr>
            <a:r>
              <a:rPr lang="fr-FR" dirty="0"/>
              <a:t>Cliquez pour modifier les styles du texte du masque</a:t>
            </a:r>
          </a:p>
          <a:p>
            <a:pPr marL="446191" marR="0" lvl="1" indent="-210957" algn="l" defTabSz="308064" rtl="0" latinLnBrk="0">
              <a:lnSpc>
                <a:spcPct val="100000"/>
              </a:lnSpc>
              <a:spcBef>
                <a:spcPts val="949"/>
              </a:spcBef>
              <a:spcAft>
                <a:spcPts val="0"/>
              </a:spcAft>
              <a:buClr>
                <a:srgbClr val="000000"/>
              </a:buClr>
              <a:buSzPct val="100000"/>
              <a:buFont typeface="Arial"/>
              <a:buChar char="•"/>
              <a:tabLst/>
            </a:pPr>
            <a:r>
              <a:rPr dirty="0"/>
              <a:t>Texte niveau 2</a:t>
            </a:r>
          </a:p>
          <a:p>
            <a:pPr marL="613617" lvl="2" indent="-185843" defTabSz="140638">
              <a:spcBef>
                <a:spcPts val="949"/>
              </a:spcBef>
              <a:buClr>
                <a:srgbClr val="018B77"/>
              </a:buClr>
              <a:buSzPct val="100000"/>
              <a:buFont typeface="Wingdings" charset="2"/>
              <a:buChar char="§"/>
            </a:pPr>
            <a:r>
              <a:rPr dirty="0"/>
              <a:t>Texte niveau 3</a:t>
            </a:r>
          </a:p>
        </p:txBody>
      </p:sp>
    </p:spTree>
    <p:extLst>
      <p:ext uri="{BB962C8B-B14F-4D97-AF65-F5344CB8AC3E}">
        <p14:creationId xmlns:p14="http://schemas.microsoft.com/office/powerpoint/2010/main" val="15547351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1_Masque Logo OIEau TITRE - ss TITRE">
    <p:spTree>
      <p:nvGrpSpPr>
        <p:cNvPr id="1" name=""/>
        <p:cNvGrpSpPr/>
        <p:nvPr/>
      </p:nvGrpSpPr>
      <p:grpSpPr>
        <a:xfrm>
          <a:off x="0" y="0"/>
          <a:ext cx="0" cy="0"/>
          <a:chOff x="0" y="0"/>
          <a:chExt cx="0" cy="0"/>
        </a:xfrm>
      </p:grpSpPr>
      <p:sp>
        <p:nvSpPr>
          <p:cNvPr id="8" name="Texte du titre"/>
          <p:cNvSpPr txBox="1">
            <a:spLocks noGrp="1"/>
          </p:cNvSpPr>
          <p:nvPr>
            <p:ph type="title" hasCustomPrompt="1"/>
          </p:nvPr>
        </p:nvSpPr>
        <p:spPr>
          <a:xfrm>
            <a:off x="0" y="3424197"/>
            <a:ext cx="9210261" cy="1594688"/>
          </a:xfrm>
          <a:prstGeom prst="rect">
            <a:avLst/>
          </a:prstGeom>
        </p:spPr>
        <p:txBody>
          <a:bodyPr anchor="b">
            <a:normAutofit/>
          </a:bodyPr>
          <a:lstStyle>
            <a:lvl1pPr>
              <a:defRPr sz="3516" b="1">
                <a:solidFill>
                  <a:schemeClr val="bg1"/>
                </a:solidFill>
                <a:latin typeface="Helvetica" panose="020B0500000000000000" pitchFamily="34" charset="0"/>
                <a:ea typeface="Segoe UI Black" panose="020B0A02040204020203" pitchFamily="34" charset="0"/>
                <a:cs typeface="Helvetica" panose="020B0500000000000000" pitchFamily="34" charset="0"/>
              </a:defRPr>
            </a:lvl1pPr>
          </a:lstStyle>
          <a:p>
            <a:pPr>
              <a:defRPr sz="5000" b="0">
                <a:solidFill>
                  <a:srgbClr val="FFFFFF"/>
                </a:solidFill>
                <a:latin typeface="Ubuntu Bold"/>
                <a:ea typeface="Ubuntu Bold"/>
                <a:cs typeface="Ubuntu Bold"/>
                <a:sym typeface="Ubuntu Bold"/>
              </a:defRPr>
            </a:pPr>
            <a:r>
              <a:rPr lang="fr-FR" dirty="0"/>
              <a:t>TITRE COMPLET </a:t>
            </a:r>
            <a:br>
              <a:rPr lang="fr-FR" dirty="0"/>
            </a:br>
            <a:r>
              <a:rPr lang="fr-FR" dirty="0"/>
              <a:t>DU DOCUMENT SUR </a:t>
            </a:r>
            <a:br>
              <a:rPr lang="fr-FR" dirty="0"/>
            </a:br>
            <a:r>
              <a:rPr lang="fr-FR" dirty="0"/>
              <a:t>DEUX OU TROIS LIGNES</a:t>
            </a:r>
          </a:p>
        </p:txBody>
      </p:sp>
      <p:sp>
        <p:nvSpPr>
          <p:cNvPr id="10" name="Ligne"/>
          <p:cNvSpPr/>
          <p:nvPr/>
        </p:nvSpPr>
        <p:spPr>
          <a:xfrm>
            <a:off x="2533802" y="6206133"/>
            <a:ext cx="4076399" cy="0"/>
          </a:xfrm>
          <a:prstGeom prst="line">
            <a:avLst/>
          </a:prstGeom>
          <a:ln w="25400">
            <a:solidFill>
              <a:srgbClr val="FFFFFF"/>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latin typeface="Helvetica" panose="020B0500000000000000" pitchFamily="34" charset="0"/>
            </a:endParaRPr>
          </a:p>
        </p:txBody>
      </p:sp>
      <p:sp>
        <p:nvSpPr>
          <p:cNvPr id="11" name="Espace réservé du texte 2"/>
          <p:cNvSpPr>
            <a:spLocks noGrp="1"/>
          </p:cNvSpPr>
          <p:nvPr>
            <p:ph type="body" sz="quarter" idx="10" hasCustomPrompt="1"/>
          </p:nvPr>
        </p:nvSpPr>
        <p:spPr>
          <a:xfrm>
            <a:off x="2293085" y="5715003"/>
            <a:ext cx="4557833" cy="428625"/>
          </a:xfrm>
          <a:prstGeom prst="rect">
            <a:avLst/>
          </a:prstGeom>
        </p:spPr>
        <p:txBody>
          <a:bodyPr vert="horz">
            <a:noAutofit/>
          </a:bodyPr>
          <a:lstStyle>
            <a:lvl1pPr marL="0" indent="0" algn="ctr">
              <a:buNone/>
              <a:defRPr kumimoji="0" lang="fr-FR" sz="2320" b="0" i="0" u="none" strike="noStrike"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buNone/>
              <a:defRPr/>
            </a:lvl2pPr>
            <a:lvl3pPr marL="625072" indent="0">
              <a:buNone/>
              <a:defRPr/>
            </a:lvl3pPr>
            <a:lvl4pPr marL="937607" indent="0">
              <a:buNone/>
              <a:defRPr/>
            </a:lvl4pPr>
            <a:lvl5pPr marL="1250143" indent="0">
              <a:buNone/>
              <a:defRPr/>
            </a:lvl5pPr>
          </a:lstStyle>
          <a:p>
            <a:pPr lvl="0"/>
            <a:r>
              <a:rPr lang="fr-FR" dirty="0"/>
              <a:t>Sous-titre 1 de la présentation</a:t>
            </a:r>
          </a:p>
        </p:txBody>
      </p:sp>
      <p:sp>
        <p:nvSpPr>
          <p:cNvPr id="12" name="Espace réservé du texte 9"/>
          <p:cNvSpPr>
            <a:spLocks noGrp="1"/>
          </p:cNvSpPr>
          <p:nvPr>
            <p:ph type="body" sz="quarter" idx="11" hasCustomPrompt="1"/>
          </p:nvPr>
        </p:nvSpPr>
        <p:spPr>
          <a:xfrm>
            <a:off x="3707495" y="6247436"/>
            <a:ext cx="1729011" cy="315887"/>
          </a:xfrm>
          <a:prstGeom prst="rect">
            <a:avLst/>
          </a:prstGeom>
        </p:spPr>
        <p:txBody>
          <a:bodyPr vert="horz">
            <a:noAutofit/>
          </a:bodyPr>
          <a:lstStyle>
            <a:lvl1pPr marL="0" marR="0" indent="0" algn="ctr" defTabSz="410760" rtl="0" fontAlgn="auto" latinLnBrk="0" hangingPunct="0">
              <a:lnSpc>
                <a:spcPct val="100000"/>
              </a:lnSpc>
              <a:spcBef>
                <a:spcPts val="0"/>
              </a:spcBef>
              <a:spcAft>
                <a:spcPts val="0"/>
              </a:spcAft>
              <a:buClrTx/>
              <a:buSzTx/>
              <a:buFontTx/>
              <a:buNone/>
              <a:tabLst/>
              <a:defRPr kumimoji="0" lang="fr-FR" sz="1759" b="0" i="1" u="none" strike="noStrike"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buNone/>
              <a:defRPr/>
            </a:lvl2pPr>
            <a:lvl3pPr marL="625072" indent="0">
              <a:buNone/>
              <a:defRPr/>
            </a:lvl3pPr>
            <a:lvl4pPr marL="937607" indent="0">
              <a:buNone/>
              <a:defRPr/>
            </a:lvl4pPr>
            <a:lvl5pPr marL="1250143" indent="0">
              <a:buNone/>
              <a:defRPr/>
            </a:lvl5pPr>
          </a:lstStyle>
          <a:p>
            <a:pPr lvl="0"/>
            <a:r>
              <a:rPr lang="fr-FR" dirty="0"/>
              <a:t>Sous titre 2</a:t>
            </a:r>
          </a:p>
        </p:txBody>
      </p:sp>
    </p:spTree>
    <p:extLst>
      <p:ext uri="{BB962C8B-B14F-4D97-AF65-F5344CB8AC3E}">
        <p14:creationId xmlns:p14="http://schemas.microsoft.com/office/powerpoint/2010/main" val="13580812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masque astee">
    <p:spTree>
      <p:nvGrpSpPr>
        <p:cNvPr id="1" name=""/>
        <p:cNvGrpSpPr/>
        <p:nvPr/>
      </p:nvGrpSpPr>
      <p:grpSpPr>
        <a:xfrm>
          <a:off x="0" y="0"/>
          <a:ext cx="0" cy="0"/>
          <a:chOff x="0" y="0"/>
          <a:chExt cx="0" cy="0"/>
        </a:xfrm>
      </p:grpSpPr>
      <p:sp>
        <p:nvSpPr>
          <p:cNvPr id="10" name="Texte niveau 1…"/>
          <p:cNvSpPr txBox="1">
            <a:spLocks noGrp="1"/>
          </p:cNvSpPr>
          <p:nvPr>
            <p:ph type="body" idx="1"/>
          </p:nvPr>
        </p:nvSpPr>
        <p:spPr>
          <a:xfrm>
            <a:off x="669728" y="1455103"/>
            <a:ext cx="6926609" cy="4786748"/>
          </a:xfrm>
          <a:prstGeom prst="rect">
            <a:avLst/>
          </a:prstGeom>
          <a:ln w="12700">
            <a:miter lim="400000"/>
          </a:ln>
        </p:spPr>
        <p:txBody>
          <a:bodyPr lIns="50800" tIns="50800" rIns="50800" bIns="50800" anchor="t" anchorCtr="0">
            <a:normAutofit/>
          </a:bodyPr>
          <a:lstStyle>
            <a:lvl1pPr marL="241093" indent="-241093" algn="l" defTabSz="241093" rtl="0" eaLnBrk="1" latinLnBrk="0" hangingPunct="1">
              <a:spcBef>
                <a:spcPct val="20000"/>
              </a:spcBef>
              <a:buClr>
                <a:srgbClr val="0B3470"/>
              </a:buClr>
              <a:buSzPct val="100000"/>
              <a:buFont typeface="Wingdings" charset="2"/>
              <a:buChar char="§"/>
              <a:defRPr lang="fr-FR" sz="1477" kern="1200" dirty="0" smtClean="0">
                <a:solidFill>
                  <a:srgbClr val="0B3470"/>
                </a:solidFill>
                <a:latin typeface="Ubuntu-Medium"/>
                <a:ea typeface="+mn-ea"/>
                <a:cs typeface="Ubuntu-Medium"/>
              </a:defRPr>
            </a:lvl1pPr>
            <a:lvl2pPr>
              <a:spcBef>
                <a:spcPts val="1265"/>
              </a:spcBef>
              <a:buClrTx/>
              <a:buFont typeface="Arial"/>
              <a:buChar char="•"/>
              <a:defRPr sz="1265" b="0" i="0" u="none" strike="noStrike" cap="none" spc="0" baseline="0" dirty="0">
                <a:solidFill>
                  <a:srgbClr val="0B3470"/>
                </a:solidFill>
                <a:uFillTx/>
                <a:latin typeface="Ubuntu-Light"/>
                <a:ea typeface="Helvetica Neue"/>
                <a:cs typeface="Ubuntu-Light"/>
                <a:sym typeface="Helvetica Neue"/>
              </a:defRPr>
            </a:lvl2pPr>
            <a:lvl3pPr>
              <a:spcBef>
                <a:spcPts val="1265"/>
              </a:spcBef>
              <a:defRPr sz="1265" dirty="0">
                <a:solidFill>
                  <a:srgbClr val="018B77"/>
                </a:solidFill>
                <a:latin typeface="Ubuntu-Light"/>
                <a:cs typeface="Ubuntu-Light"/>
              </a:defRPr>
            </a:lvl3pPr>
          </a:lstStyle>
          <a:p>
            <a:pPr marL="241093" lvl="0" indent="-241093" algn="l" defTabSz="241093" rtl="0" eaLnBrk="1" latinLnBrk="0" hangingPunct="1">
              <a:spcBef>
                <a:spcPct val="20000"/>
              </a:spcBef>
              <a:buClr>
                <a:srgbClr val="0B3470"/>
              </a:buClr>
              <a:buSzPct val="100000"/>
              <a:buFont typeface="Wingdings" charset="2"/>
              <a:buChar char="§"/>
            </a:pPr>
            <a:r>
              <a:rPr lang="fr-FR" dirty="0"/>
              <a:t>Cliquez pour modifier les styles du texte du masque</a:t>
            </a:r>
          </a:p>
          <a:p>
            <a:pPr marL="446190" marR="0" lvl="1" indent="-210956" algn="l" defTabSz="308063" rtl="0" latinLnBrk="0">
              <a:lnSpc>
                <a:spcPct val="100000"/>
              </a:lnSpc>
              <a:spcBef>
                <a:spcPts val="949"/>
              </a:spcBef>
              <a:spcAft>
                <a:spcPts val="0"/>
              </a:spcAft>
              <a:buClr>
                <a:srgbClr val="000000"/>
              </a:buClr>
              <a:buSzPct val="100000"/>
              <a:buFont typeface="Arial"/>
              <a:buChar char="•"/>
              <a:tabLst/>
            </a:pPr>
            <a:r>
              <a:rPr dirty="0"/>
              <a:t>Texte niveau 2</a:t>
            </a:r>
          </a:p>
          <a:p>
            <a:pPr marL="613616" lvl="2" indent="-185843" defTabSz="140638">
              <a:spcBef>
                <a:spcPts val="949"/>
              </a:spcBef>
              <a:buClr>
                <a:srgbClr val="018B77"/>
              </a:buClr>
              <a:buSzPct val="100000"/>
              <a:buFont typeface="Wingdings" charset="2"/>
              <a:buChar char="§"/>
            </a:pPr>
            <a:r>
              <a:rPr dirty="0"/>
              <a:t>Texte niveau 3</a:t>
            </a:r>
          </a:p>
        </p:txBody>
      </p:sp>
    </p:spTree>
    <p:extLst>
      <p:ext uri="{BB962C8B-B14F-4D97-AF65-F5344CB8AC3E}">
        <p14:creationId xmlns:p14="http://schemas.microsoft.com/office/powerpoint/2010/main" val="251170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re de la sous-partie">
    <p:spTree>
      <p:nvGrpSpPr>
        <p:cNvPr id="1" name=""/>
        <p:cNvGrpSpPr/>
        <p:nvPr/>
      </p:nvGrpSpPr>
      <p:grpSpPr>
        <a:xfrm>
          <a:off x="0" y="0"/>
          <a:ext cx="0" cy="0"/>
          <a:chOff x="0" y="0"/>
          <a:chExt cx="0" cy="0"/>
        </a:xfrm>
      </p:grpSpPr>
      <p:pic>
        <p:nvPicPr>
          <p:cNvPr id="7" name="Image 6" descr="vaguebleu.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114" t="17332" r="5034" b="10601"/>
          <a:stretch/>
        </p:blipFill>
        <p:spPr>
          <a:xfrm>
            <a:off x="1" y="1858378"/>
            <a:ext cx="9163124" cy="5018369"/>
          </a:xfrm>
          <a:prstGeom prst="rect">
            <a:avLst/>
          </a:prstGeom>
        </p:spPr>
      </p:pic>
      <p:sp>
        <p:nvSpPr>
          <p:cNvPr id="8" name="Texte du titre"/>
          <p:cNvSpPr txBox="1">
            <a:spLocks noGrp="1"/>
          </p:cNvSpPr>
          <p:nvPr>
            <p:ph type="title" hasCustomPrompt="1"/>
          </p:nvPr>
        </p:nvSpPr>
        <p:spPr>
          <a:xfrm>
            <a:off x="892969" y="3406264"/>
            <a:ext cx="7358063" cy="826763"/>
          </a:xfrm>
          <a:prstGeom prst="rect">
            <a:avLst/>
          </a:prstGeom>
        </p:spPr>
        <p:txBody>
          <a:bodyPr>
            <a:normAutofit/>
          </a:bodyPr>
          <a:lstStyle>
            <a:lvl1pPr>
              <a:defRPr sz="3516" b="0" i="0" u="none" strike="noStrike" cap="none" spc="0" baseline="0" dirty="0">
                <a:solidFill>
                  <a:srgbClr val="FFFFFF"/>
                </a:solidFill>
                <a:uFillTx/>
                <a:latin typeface="Ubuntu Bold"/>
                <a:ea typeface="Ubuntu Bold"/>
                <a:cs typeface="Ubuntu Bold"/>
                <a:sym typeface="Helvetica Neue Medium"/>
              </a:defRPr>
            </a:lvl1pPr>
          </a:lstStyle>
          <a:p>
            <a:r>
              <a:rPr lang="fr-FR" dirty="0"/>
              <a:t>TITRE DE LA PARTIE</a:t>
            </a:r>
            <a:endParaRPr dirty="0"/>
          </a:p>
        </p:txBody>
      </p:sp>
      <p:pic>
        <p:nvPicPr>
          <p:cNvPr id="10" name="Image 9" descr="carrevert.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400" t="24930" r="24992" b="23139"/>
          <a:stretch/>
        </p:blipFill>
        <p:spPr>
          <a:xfrm>
            <a:off x="3939377" y="587009"/>
            <a:ext cx="1265247" cy="1271369"/>
          </a:xfrm>
          <a:prstGeom prst="rect">
            <a:avLst/>
          </a:prstGeom>
        </p:spPr>
      </p:pic>
      <p:sp>
        <p:nvSpPr>
          <p:cNvPr id="12" name="Espace réservé du texte 4"/>
          <p:cNvSpPr>
            <a:spLocks noGrp="1"/>
          </p:cNvSpPr>
          <p:nvPr>
            <p:ph type="body" sz="quarter" idx="10" hasCustomPrompt="1"/>
          </p:nvPr>
        </p:nvSpPr>
        <p:spPr>
          <a:xfrm>
            <a:off x="892969" y="4382244"/>
            <a:ext cx="7358063" cy="1107463"/>
          </a:xfrm>
          <a:prstGeom prst="rect">
            <a:avLst/>
          </a:prstGeom>
        </p:spPr>
        <p:txBody>
          <a:bodyPr vert="horz">
            <a:noAutofit/>
          </a:bodyPr>
          <a:lstStyle>
            <a:lvl1pPr marL="0" indent="0" algn="ctr">
              <a:spcBef>
                <a:spcPts val="0"/>
              </a:spcBef>
              <a:buNone/>
              <a:defRPr kumimoji="0" lang="fr-FR" sz="2531" b="0" i="0" u="none" strike="noStrike" cap="none" spc="0" normalizeH="0" baseline="0" dirty="0">
                <a:ln>
                  <a:noFill/>
                </a:ln>
                <a:solidFill>
                  <a:srgbClr val="1E305B"/>
                </a:solidFill>
                <a:effectLst/>
                <a:uFillTx/>
                <a:latin typeface="Ubuntu Medium"/>
                <a:ea typeface="Ubuntu Medium"/>
                <a:cs typeface="Ubuntu Medium"/>
                <a:sym typeface="Ubuntu Medium"/>
              </a:defRPr>
            </a:lvl1pPr>
          </a:lstStyle>
          <a:p>
            <a:pPr lvl="0"/>
            <a:r>
              <a:rPr lang="fr-FR" dirty="0"/>
              <a:t>Sous-titre de la partie</a:t>
            </a:r>
          </a:p>
          <a:p>
            <a:pPr lvl="0"/>
            <a:r>
              <a:rPr lang="fr-FR" dirty="0"/>
              <a:t>ou traduction</a:t>
            </a:r>
          </a:p>
        </p:txBody>
      </p:sp>
      <p:sp>
        <p:nvSpPr>
          <p:cNvPr id="14" name="Ligne"/>
          <p:cNvSpPr/>
          <p:nvPr userDrawn="1"/>
        </p:nvSpPr>
        <p:spPr>
          <a:xfrm>
            <a:off x="2533801" y="4304984"/>
            <a:ext cx="4076398" cy="0"/>
          </a:xfrm>
          <a:prstGeom prst="line">
            <a:avLst/>
          </a:prstGeom>
          <a:ln w="25400">
            <a:solidFill>
              <a:srgbClr val="FFFFFF"/>
            </a:solidFill>
            <a:miter lim="400000"/>
          </a:ln>
        </p:spPr>
        <p:txBody>
          <a:bodyPr lIns="35719" tIns="35719" rIns="35719" bIns="35719" anchor="ctr"/>
          <a:lstStyle/>
          <a:p>
            <a:pPr algn="ctr" defTabSz="410751" hangingPunct="0">
              <a:defRPr sz="2200" b="0">
                <a:solidFill>
                  <a:srgbClr val="FFFFFF"/>
                </a:solidFill>
                <a:latin typeface="+mn-lt"/>
                <a:ea typeface="+mn-ea"/>
                <a:cs typeface="+mn-cs"/>
                <a:sym typeface="Helvetica Neue Medium"/>
              </a:defRPr>
            </a:pPr>
            <a:endParaRPr sz="1547" kern="0">
              <a:solidFill>
                <a:srgbClr val="FFFFFF"/>
              </a:solidFill>
              <a:sym typeface="Helvetica Neue Medium"/>
            </a:endParaRPr>
          </a:p>
        </p:txBody>
      </p:sp>
      <p:sp>
        <p:nvSpPr>
          <p:cNvPr id="16" name="Espace réservé du texte 3"/>
          <p:cNvSpPr>
            <a:spLocks noGrp="1"/>
          </p:cNvSpPr>
          <p:nvPr>
            <p:ph type="body" sz="quarter" idx="11" hasCustomPrompt="1"/>
          </p:nvPr>
        </p:nvSpPr>
        <p:spPr>
          <a:xfrm>
            <a:off x="4237137" y="704321"/>
            <a:ext cx="669727" cy="1036746"/>
          </a:xfrm>
          <a:prstGeom prst="rect">
            <a:avLst/>
          </a:prstGeom>
        </p:spPr>
        <p:txBody>
          <a:bodyPr>
            <a:normAutofit/>
          </a:bodyPr>
          <a:lstStyle>
            <a:lvl1pPr marL="0" indent="0" algn="ctr">
              <a:buNone/>
              <a:defRPr kumimoji="0" lang="fr-FR" sz="5625" b="0" i="0" u="none" strike="noStrike" cap="none" spc="0" normalizeH="0" baseline="0" dirty="0">
                <a:ln>
                  <a:noFill/>
                </a:ln>
                <a:solidFill>
                  <a:srgbClr val="FFFFFF"/>
                </a:solidFill>
                <a:effectLst/>
                <a:uFillTx/>
                <a:latin typeface="Ubuntu Bold"/>
                <a:ea typeface="Ubuntu Bold"/>
                <a:cs typeface="Ubuntu Bold"/>
                <a:sym typeface="Ubuntu Bold"/>
              </a:defRPr>
            </a:lvl1pPr>
          </a:lstStyle>
          <a:p>
            <a:pPr lvl="0"/>
            <a:r>
              <a:rPr lang="fr-FR" dirty="0"/>
              <a:t>1</a:t>
            </a:r>
          </a:p>
        </p:txBody>
      </p:sp>
    </p:spTree>
    <p:extLst>
      <p:ext uri="{BB962C8B-B14F-4D97-AF65-F5344CB8AC3E}">
        <p14:creationId xmlns:p14="http://schemas.microsoft.com/office/powerpoint/2010/main" val="22338575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type="secHead" userDrawn="1">
  <p:cSld name="3_Titre de secti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686160" y="1031339"/>
            <a:ext cx="7771681" cy="1362097"/>
          </a:xfrm>
          <a:prstGeom prst="roundRect">
            <a:avLst>
              <a:gd name="adj" fmla="val 16667"/>
            </a:avLst>
          </a:prstGeom>
        </p:spPr>
        <p:txBody>
          <a:bodyPr anchor="t"/>
          <a:lstStyle>
            <a:lvl1pPr algn="l">
              <a:defRPr sz="2700" b="1" cap="small">
                <a:solidFill>
                  <a:srgbClr val="454D51"/>
                </a:solidFill>
              </a:defRPr>
            </a:lvl1pPr>
          </a:lstStyle>
          <a:p>
            <a:pPr>
              <a:defRPr/>
            </a:pPr>
            <a:r>
              <a:rPr lang="fr-FR"/>
              <a:t>Modifiez le style du titre</a:t>
            </a:r>
            <a:endParaRPr/>
          </a:p>
        </p:txBody>
      </p:sp>
      <p:sp>
        <p:nvSpPr>
          <p:cNvPr id="3" name="Espace réservé du texte 2"/>
          <p:cNvSpPr>
            <a:spLocks noGrp="1"/>
          </p:cNvSpPr>
          <p:nvPr>
            <p:ph type="body" idx="1"/>
          </p:nvPr>
        </p:nvSpPr>
        <p:spPr bwMode="auto">
          <a:xfrm>
            <a:off x="686160" y="2392702"/>
            <a:ext cx="7771681" cy="1500322"/>
          </a:xfrm>
          <a:prstGeom prst="rect">
            <a:avLst/>
          </a:prstGeom>
        </p:spPr>
        <p:txBody>
          <a:bodyPr anchor="b"/>
          <a:lstStyle>
            <a:lvl1pPr marL="0" indent="0">
              <a:buNone/>
              <a:defRPr sz="1500"/>
            </a:lvl1pPr>
            <a:lvl2pPr marL="311010" indent="0">
              <a:buNone/>
              <a:defRPr sz="1238"/>
            </a:lvl2pPr>
            <a:lvl3pPr marL="622021" indent="0">
              <a:buNone/>
              <a:defRPr sz="1088"/>
            </a:lvl3pPr>
            <a:lvl4pPr marL="933031" indent="0">
              <a:buNone/>
              <a:defRPr sz="938"/>
            </a:lvl4pPr>
            <a:lvl5pPr marL="1244042" indent="0">
              <a:buNone/>
              <a:defRPr sz="938"/>
            </a:lvl5pPr>
            <a:lvl6pPr marL="1555051" indent="0">
              <a:buNone/>
              <a:defRPr sz="938"/>
            </a:lvl6pPr>
            <a:lvl7pPr marL="1866062" indent="0">
              <a:buNone/>
              <a:defRPr sz="938"/>
            </a:lvl7pPr>
            <a:lvl8pPr marL="2177072" indent="0">
              <a:buNone/>
              <a:defRPr sz="938"/>
            </a:lvl8pPr>
            <a:lvl9pPr marL="2488082" indent="0">
              <a:buNone/>
              <a:defRPr sz="938"/>
            </a:lvl9pPr>
          </a:lstStyle>
          <a:p>
            <a:pPr lvl="0">
              <a:defRPr/>
            </a:pPr>
            <a:r>
              <a:rPr lang="fr-FR"/>
              <a:t>Cliquez pour modifier les styles du texte du masque</a:t>
            </a:r>
            <a:endParaRPr/>
          </a:p>
        </p:txBody>
      </p:sp>
    </p:spTree>
    <p:extLst>
      <p:ext uri="{BB962C8B-B14F-4D97-AF65-F5344CB8AC3E}">
        <p14:creationId xmlns:p14="http://schemas.microsoft.com/office/powerpoint/2010/main" val="37345752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userDrawn="1">
  <p:cSld name="Liste à points">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6481" y="64794"/>
            <a:ext cx="8229599" cy="816394"/>
          </a:xfrm>
          <a:prstGeom prst="roundRect">
            <a:avLst>
              <a:gd name="adj" fmla="val 16667"/>
            </a:avLst>
          </a:prstGeom>
        </p:spPr>
        <p:txBody>
          <a:bodyPr/>
          <a:lstStyle/>
          <a:p>
            <a:pPr>
              <a:defRPr/>
            </a:pPr>
            <a:r>
              <a:rPr lang="fr-FR"/>
              <a:t>Modifiez le style du titre</a:t>
            </a:r>
            <a:endParaRPr/>
          </a:p>
        </p:txBody>
      </p:sp>
      <p:sp>
        <p:nvSpPr>
          <p:cNvPr id="3" name="Rectangle 10"/>
          <p:cNvSpPr>
            <a:spLocks noGrp="1" noChangeArrowheads="1"/>
          </p:cNvSpPr>
          <p:nvPr>
            <p:ph idx="1"/>
          </p:nvPr>
        </p:nvSpPr>
        <p:spPr bwMode="auto">
          <a:xfrm>
            <a:off x="457920" y="1599673"/>
            <a:ext cx="8229601" cy="452688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defRPr/>
            </a:pPr>
            <a:r>
              <a:rPr lang="fr-FR"/>
              <a:t>Cliquez pour ajouter un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extLst>
      <p:ext uri="{BB962C8B-B14F-4D97-AF65-F5344CB8AC3E}">
        <p14:creationId xmlns:p14="http://schemas.microsoft.com/office/powerpoint/2010/main" val="117229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Masque Foncé - TITRE">
    <p:spTree>
      <p:nvGrpSpPr>
        <p:cNvPr id="1" name=""/>
        <p:cNvGrpSpPr/>
        <p:nvPr/>
      </p:nvGrpSpPr>
      <p:grpSpPr>
        <a:xfrm>
          <a:off x="0" y="0"/>
          <a:ext cx="0" cy="0"/>
          <a:chOff x="0" y="0"/>
          <a:chExt cx="0" cy="0"/>
        </a:xfrm>
      </p:grpSpPr>
      <p:sp>
        <p:nvSpPr>
          <p:cNvPr id="10" name="Espace réservé du texte 9"/>
          <p:cNvSpPr>
            <a:spLocks noGrp="1"/>
          </p:cNvSpPr>
          <p:nvPr>
            <p:ph type="body" sz="quarter" idx="10" hasCustomPrompt="1"/>
          </p:nvPr>
        </p:nvSpPr>
        <p:spPr>
          <a:xfrm>
            <a:off x="1" y="458204"/>
            <a:ext cx="4729805" cy="564486"/>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35861585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51" name="PlaceHolder 1"/>
          <p:cNvSpPr>
            <a:spLocks noGrp="1"/>
          </p:cNvSpPr>
          <p:nvPr>
            <p:ph type="title"/>
          </p:nvPr>
        </p:nvSpPr>
        <p:spPr>
          <a:xfrm>
            <a:off x="685800" y="2130480"/>
            <a:ext cx="7771680" cy="80676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Calibri"/>
            </a:endParaRPr>
          </a:p>
        </p:txBody>
      </p:sp>
      <p:sp>
        <p:nvSpPr>
          <p:cNvPr id="52"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pPr indent="0">
              <a:spcBef>
                <a:spcPts val="1417"/>
              </a:spcBef>
              <a:buNone/>
            </a:pPr>
            <a:endParaRPr lang="fr-FR" sz="3200" b="0" strike="noStrike" spc="-1">
              <a:solidFill>
                <a:srgbClr val="000000"/>
              </a:solidFill>
              <a:latin typeface="Calibri"/>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AFB1DB52-2FA1-490C-BAF5-283E2E732889}" type="slidenum">
              <a:t>‹N°›</a:t>
            </a:fld>
            <a:endParaRPr/>
          </a:p>
        </p:txBody>
      </p:sp>
      <p:sp>
        <p:nvSpPr>
          <p:cNvPr id="6" name="PlaceHolder 5"/>
          <p:cNvSpPr>
            <a:spLocks noGrp="1"/>
          </p:cNvSpPr>
          <p:nvPr>
            <p:ph type="dt" idx="12"/>
          </p:nvPr>
        </p:nvSpPr>
        <p:spPr/>
        <p:txBody>
          <a:bodyPr/>
          <a:lstStyle/>
          <a:p>
            <a:endParaRPr/>
          </a:p>
        </p:txBody>
      </p:sp>
    </p:spTree>
    <p:extLst>
      <p:ext uri="{BB962C8B-B14F-4D97-AF65-F5344CB8AC3E}">
        <p14:creationId xmlns:p14="http://schemas.microsoft.com/office/powerpoint/2010/main" val="25073126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76" name="Rectangle 1"/>
          <p:cNvSpPr>
            <a:spLocks noGrp="1"/>
          </p:cNvSpPr>
          <p:nvPr>
            <p:ph type="body" sz="quarter" idx="13" hasCustomPrompt="1"/>
          </p:nvPr>
        </p:nvSpPr>
        <p:spPr>
          <a:xfrm>
            <a:off x="-2320" y="417192"/>
            <a:ext cx="3046621" cy="491655"/>
          </a:xfrm>
          <a:prstGeom prst="rect">
            <a:avLst/>
          </a:prstGeom>
          <a:gradFill>
            <a:gsLst>
              <a:gs pos="0">
                <a:srgbClr val="2A639D"/>
              </a:gs>
              <a:gs pos="100000">
                <a:srgbClr val="00B3D5"/>
              </a:gs>
            </a:gsLst>
          </a:gradFill>
        </p:spPr>
        <p:txBody>
          <a:bodyPr wrap="none" lIns="45719" tIns="72000" rIns="360000" bIns="72000" anchor="ctr">
            <a:spAutoFit/>
          </a:bodyPr>
          <a:lstStyle>
            <a:lvl1pPr marL="0" indent="714350" defTabSz="410751">
              <a:spcBef>
                <a:spcPts val="0"/>
              </a:spcBef>
              <a:buClrTx/>
              <a:buSzTx/>
              <a:buNone/>
              <a:defRPr sz="2250" b="1">
                <a:solidFill>
                  <a:srgbClr val="FFFFFF"/>
                </a:solidFill>
                <a:latin typeface="Ubuntu" panose="020B0504030602030204" pitchFamily="34" charset="0"/>
                <a:ea typeface="Ubuntu" panose="020B0504030602030204" pitchFamily="34" charset="0"/>
                <a:cs typeface="Ubuntu" panose="020B0504030602030204" pitchFamily="34" charset="0"/>
                <a:sym typeface="Ubuntu"/>
              </a:defRPr>
            </a:lvl1pPr>
          </a:lstStyle>
          <a:p>
            <a:r>
              <a:rPr lang="fr-FR" dirty="0"/>
              <a:t>Texte du titre</a:t>
            </a:r>
            <a:endParaRPr dirty="0"/>
          </a:p>
        </p:txBody>
      </p:sp>
      <p:sp>
        <p:nvSpPr>
          <p:cNvPr id="5" name="Texte niveau 1…">
            <a:extLst>
              <a:ext uri="{FF2B5EF4-FFF2-40B4-BE49-F238E27FC236}">
                <a16:creationId xmlns:a16="http://schemas.microsoft.com/office/drawing/2014/main" id="{82CACD32-27F9-E544-AC96-2F4CFA7A3C3A}"/>
              </a:ext>
            </a:extLst>
          </p:cNvPr>
          <p:cNvSpPr txBox="1">
            <a:spLocks noGrp="1"/>
          </p:cNvSpPr>
          <p:nvPr>
            <p:ph type="body" idx="1"/>
          </p:nvPr>
        </p:nvSpPr>
        <p:spPr>
          <a:xfrm>
            <a:off x="669727" y="1455103"/>
            <a:ext cx="7804547" cy="4786748"/>
          </a:xfrm>
          <a:prstGeom prst="rect">
            <a:avLst/>
          </a:prstGeom>
          <a:ln w="12700">
            <a:miter lim="400000"/>
          </a:ln>
        </p:spPr>
        <p:txBody>
          <a:bodyPr lIns="50800" tIns="50800" rIns="50800" bIns="50800" anchor="t" anchorCtr="0">
            <a:normAutofit/>
          </a:bodyPr>
          <a:lstStyle>
            <a:lvl1pPr marL="321457" indent="-321457" algn="l" defTabSz="321457" rtl="0" eaLnBrk="1" latinLnBrk="0" hangingPunct="1">
              <a:spcBef>
                <a:spcPct val="20000"/>
              </a:spcBef>
              <a:buClr>
                <a:srgbClr val="0B3470"/>
              </a:buClr>
              <a:buSzPct val="100000"/>
              <a:buFont typeface="Wingdings" charset="2"/>
              <a:buChar char="§"/>
              <a:defRPr sz="1969" dirty="0">
                <a:solidFill>
                  <a:srgbClr val="0B3470"/>
                </a:solidFill>
                <a:latin typeface="Ubuntu Medium" panose="020B0604030602030204" pitchFamily="34" charset="0"/>
                <a:cs typeface="Ubuntu Medium" panose="020B0604030602030204" pitchFamily="34" charset="0"/>
              </a:defRPr>
            </a:lvl1pPr>
            <a:lvl2pPr marL="313644" indent="0">
              <a:spcBef>
                <a:spcPts val="1687"/>
              </a:spcBef>
              <a:buClr>
                <a:srgbClr val="0B3470"/>
              </a:buClr>
              <a:buFont typeface="Arial"/>
              <a:buChar char="•"/>
              <a:defRPr sz="1687" b="0" i="0" u="none" strike="noStrike" cap="none" spc="0" baseline="0" dirty="0">
                <a:solidFill>
                  <a:srgbClr val="0B3470"/>
                </a:solidFill>
                <a:uFillTx/>
                <a:latin typeface="Ubuntu Light" panose="020B0304030602030204" pitchFamily="34" charset="0"/>
                <a:ea typeface="Ubuntu Light" panose="020B0304030602030204" pitchFamily="34" charset="0"/>
                <a:cs typeface="Ubuntu Light" panose="020B0304030602030204" pitchFamily="34" charset="0"/>
                <a:sym typeface="Helvetica Neue"/>
              </a:defRPr>
            </a:lvl2pPr>
            <a:lvl3pPr>
              <a:spcBef>
                <a:spcPts val="1687"/>
              </a:spcBef>
              <a:defRPr sz="1687" dirty="0">
                <a:solidFill>
                  <a:srgbClr val="018B77"/>
                </a:solidFill>
                <a:latin typeface="Ubuntu Light" panose="020B0304030602030204" pitchFamily="34" charset="0"/>
                <a:cs typeface="Ubuntu Light" panose="020B0304030602030204" pitchFamily="34" charset="0"/>
              </a:defRPr>
            </a:lvl3pPr>
          </a:lstStyle>
          <a:p>
            <a:pPr marL="321457" lvl="0" indent="-321457" algn="l" defTabSz="321457" rtl="0" eaLnBrk="1" latinLnBrk="0" hangingPunct="1">
              <a:spcBef>
                <a:spcPct val="20000"/>
              </a:spcBef>
              <a:buClr>
                <a:srgbClr val="0B3470"/>
              </a:buClr>
              <a:buSzPct val="100000"/>
              <a:buFont typeface="Wingdings" charset="2"/>
              <a:buChar char="§"/>
            </a:pPr>
            <a:r>
              <a:rPr lang="fr-FR" dirty="0"/>
              <a:t>Cliquez pour modifier les styles du texte du masque</a:t>
            </a:r>
          </a:p>
          <a:p>
            <a:pPr marL="594920" marR="0" lvl="1" indent="-281275" algn="l" defTabSz="410751" rtl="0" latinLnBrk="0">
              <a:lnSpc>
                <a:spcPct val="100000"/>
              </a:lnSpc>
              <a:spcBef>
                <a:spcPts val="1266"/>
              </a:spcBef>
              <a:spcAft>
                <a:spcPts val="0"/>
              </a:spcAft>
              <a:buClr>
                <a:srgbClr val="000000"/>
              </a:buClr>
              <a:buSzPct val="100000"/>
              <a:buFont typeface="Arial"/>
              <a:buChar char="•"/>
              <a:tabLst/>
            </a:pPr>
            <a:r>
              <a:rPr dirty="0"/>
              <a:t>Texte niveau 2</a:t>
            </a:r>
          </a:p>
          <a:p>
            <a:pPr marL="818154" lvl="2" indent="-247790" defTabSz="187517">
              <a:spcBef>
                <a:spcPts val="1266"/>
              </a:spcBef>
              <a:buClr>
                <a:srgbClr val="018B77"/>
              </a:buClr>
              <a:buSzPct val="100000"/>
              <a:buFont typeface="Wingdings" charset="2"/>
              <a:buChar char="§"/>
            </a:pPr>
            <a:r>
              <a:rPr dirty="0"/>
              <a:t>Texte niveau 3</a:t>
            </a:r>
          </a:p>
        </p:txBody>
      </p:sp>
      <p:sp>
        <p:nvSpPr>
          <p:cNvPr id="6" name="Numéro de diapositive">
            <a:extLst>
              <a:ext uri="{FF2B5EF4-FFF2-40B4-BE49-F238E27FC236}">
                <a16:creationId xmlns:a16="http://schemas.microsoft.com/office/drawing/2014/main" id="{3E324921-B003-1F46-846B-269289A360E5}"/>
              </a:ext>
            </a:extLst>
          </p:cNvPr>
          <p:cNvSpPr txBox="1">
            <a:spLocks noGrp="1"/>
          </p:cNvSpPr>
          <p:nvPr>
            <p:ph type="sldNum" sz="quarter" idx="2"/>
          </p:nvPr>
        </p:nvSpPr>
        <p:spPr>
          <a:xfrm>
            <a:off x="4411505" y="6526451"/>
            <a:ext cx="292705" cy="243781"/>
          </a:xfrm>
          <a:prstGeom prst="rect">
            <a:avLst/>
          </a:prstGeom>
          <a:ln w="12700">
            <a:miter lim="400000"/>
          </a:ln>
        </p:spPr>
        <p:txBody>
          <a:bodyPr wrap="none" lIns="45718" tIns="45718" rIns="45718" bIns="45718" anchor="ctr">
            <a:spAutoFit/>
          </a:bodyPr>
          <a:lstStyle>
            <a:lvl1pPr>
              <a:defRPr sz="984"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spTree>
    <p:extLst>
      <p:ext uri="{BB962C8B-B14F-4D97-AF65-F5344CB8AC3E}">
        <p14:creationId xmlns:p14="http://schemas.microsoft.com/office/powerpoint/2010/main" val="8905825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Masque Foncé - TITRE et TXT">
    <p:spTree>
      <p:nvGrpSpPr>
        <p:cNvPr id="1" name=""/>
        <p:cNvGrpSpPr/>
        <p:nvPr/>
      </p:nvGrpSpPr>
      <p:grpSpPr>
        <a:xfrm>
          <a:off x="0" y="0"/>
          <a:ext cx="0" cy="0"/>
          <a:chOff x="0" y="0"/>
          <a:chExt cx="0" cy="0"/>
        </a:xfrm>
      </p:grpSpPr>
      <p:sp>
        <p:nvSpPr>
          <p:cNvPr id="10" name="Texte niveau 1…"/>
          <p:cNvSpPr txBox="1">
            <a:spLocks noGrp="1"/>
          </p:cNvSpPr>
          <p:nvPr>
            <p:ph type="body" idx="1"/>
          </p:nvPr>
        </p:nvSpPr>
        <p:spPr>
          <a:xfrm>
            <a:off x="669728" y="1455103"/>
            <a:ext cx="7804547" cy="4786748"/>
          </a:xfrm>
          <a:prstGeom prst="rect">
            <a:avLst/>
          </a:prstGeom>
          <a:ln w="12700">
            <a:miter lim="400000"/>
          </a:ln>
        </p:spPr>
        <p:txBody>
          <a:bodyPr lIns="50800" tIns="50800" rIns="50800" bIns="50800" anchor="t" anchorCtr="0">
            <a:normAutofit/>
          </a:bodyPr>
          <a:lstStyle>
            <a:lvl1pPr marL="321465" indent="-321465" algn="l" defTabSz="321465" rtl="0" eaLnBrk="1" latinLnBrk="0" hangingPunct="1">
              <a:spcBef>
                <a:spcPct val="20000"/>
              </a:spcBef>
              <a:buClr>
                <a:srgbClr val="0B3470"/>
              </a:buClr>
              <a:buSzPct val="100000"/>
              <a:buFont typeface="Wingdings" charset="2"/>
              <a:buChar char="§"/>
              <a:defRPr sz="2251" b="1" dirty="0">
                <a:solidFill>
                  <a:srgbClr val="0B3470"/>
                </a:solidFill>
                <a:latin typeface="Helvetica" panose="020B0500000000000000" pitchFamily="34" charset="0"/>
                <a:cs typeface="Adobe Devanagari" panose="02040503050201020203" pitchFamily="18" charset="0"/>
              </a:defRPr>
            </a:lvl1pPr>
            <a:lvl2pPr marL="313653" indent="0">
              <a:spcBef>
                <a:spcPts val="1687"/>
              </a:spcBef>
              <a:buClr>
                <a:srgbClr val="0B3470"/>
              </a:buClr>
              <a:buFont typeface="Arial"/>
              <a:buChar char="•"/>
              <a:defRPr sz="1687" b="0" i="0" u="none" strike="noStrike" cap="none" spc="0" baseline="0" dirty="0">
                <a:solidFill>
                  <a:srgbClr val="0B3470"/>
                </a:solidFill>
                <a:uFillTx/>
                <a:latin typeface="Helvetica" panose="020B0500000000000000" pitchFamily="34" charset="0"/>
                <a:ea typeface="Helvetica Neue"/>
                <a:cs typeface="Adobe Devanagari" panose="02040503050201020203" pitchFamily="18" charset="0"/>
                <a:sym typeface="Helvetica Neue"/>
              </a:defRPr>
            </a:lvl2pPr>
            <a:lvl3pPr>
              <a:spcBef>
                <a:spcPts val="1687"/>
              </a:spcBef>
              <a:defRPr sz="1265" dirty="0">
                <a:solidFill>
                  <a:srgbClr val="018B77"/>
                </a:solidFill>
                <a:latin typeface="Helvetica" panose="020B0500000000000000" pitchFamily="34" charset="0"/>
                <a:cs typeface="Adobe Devanagari" panose="02040503050201020203" pitchFamily="18" charset="0"/>
              </a:defRPr>
            </a:lvl3pPr>
          </a:lstStyle>
          <a:p>
            <a:pPr marL="321465" lvl="0" indent="-321465" algn="l" defTabSz="321465" rtl="0" eaLnBrk="1" latinLnBrk="0" hangingPunct="1">
              <a:spcBef>
                <a:spcPct val="20000"/>
              </a:spcBef>
              <a:buClr>
                <a:srgbClr val="0B3470"/>
              </a:buClr>
              <a:buSzPct val="100000"/>
              <a:buFont typeface="Wingdings" charset="2"/>
              <a:buChar char="§"/>
            </a:pPr>
            <a:r>
              <a:rPr lang="fr-FR"/>
              <a:t>Modifiez les styles du texte du masque</a:t>
            </a:r>
          </a:p>
          <a:p>
            <a:pPr marL="321465" lvl="1" indent="-321465" algn="l" defTabSz="321465" rtl="0" eaLnBrk="1" latinLnBrk="0" hangingPunct="1">
              <a:spcBef>
                <a:spcPct val="20000"/>
              </a:spcBef>
              <a:buClr>
                <a:srgbClr val="0B3470"/>
              </a:buClr>
              <a:buSzPct val="100000"/>
              <a:buFont typeface="Wingdings" charset="2"/>
              <a:buChar char="§"/>
            </a:pPr>
            <a:r>
              <a:rPr lang="fr-FR"/>
              <a:t>Deuxième niveau</a:t>
            </a:r>
          </a:p>
          <a:p>
            <a:pPr marL="321465" lvl="2" indent="-321465" algn="l" defTabSz="321465" rtl="0" eaLnBrk="1" latinLnBrk="0" hangingPunct="1">
              <a:spcBef>
                <a:spcPct val="20000"/>
              </a:spcBef>
              <a:buClr>
                <a:srgbClr val="0B3470"/>
              </a:buClr>
              <a:buSzPct val="100000"/>
              <a:buFont typeface="Wingdings" charset="2"/>
              <a:buChar char="§"/>
            </a:pPr>
            <a:r>
              <a:rPr lang="fr-FR"/>
              <a:t>Troisième niveau</a:t>
            </a:r>
          </a:p>
        </p:txBody>
      </p:sp>
      <p:sp>
        <p:nvSpPr>
          <p:cNvPr id="7" name="Espace réservé du texte 9"/>
          <p:cNvSpPr>
            <a:spLocks noGrp="1"/>
          </p:cNvSpPr>
          <p:nvPr>
            <p:ph type="body" sz="quarter" idx="10" hasCustomPrompt="1"/>
          </p:nvPr>
        </p:nvSpPr>
        <p:spPr>
          <a:xfrm>
            <a:off x="1" y="458204"/>
            <a:ext cx="4729805" cy="564486"/>
          </a:xfrm>
          <a:prstGeom prst="rect">
            <a:avLst/>
          </a:prstGeom>
          <a:blipFill>
            <a:blip r:embed="rId2"/>
            <a:stretch>
              <a:fillRect/>
            </a:stretch>
          </a:blipFill>
        </p:spPr>
        <p:txBody>
          <a:bodyPr wrap="none" lIns="1080000" tIns="108000" rIns="1080000" bIns="108000">
            <a:spAutoFit/>
          </a:bodyPr>
          <a:lstStyle>
            <a:lvl1pPr marL="0" indent="0" algn="l">
              <a:buNone/>
              <a:defRPr b="1" cap="all" baseline="0">
                <a:solidFill>
                  <a:schemeClr val="bg1"/>
                </a:solidFill>
                <a:latin typeface="Helvetica" panose="020B0500000000000000" pitchFamily="34" charset="0"/>
              </a:defRPr>
            </a:lvl1pPr>
            <a:lvl2pPr marL="321467" indent="0" algn="l">
              <a:buNone/>
              <a:defRPr/>
            </a:lvl2pPr>
            <a:lvl3pPr marL="642931" indent="0" algn="l">
              <a:buNone/>
              <a:defRPr/>
            </a:lvl3pPr>
            <a:lvl4pPr marL="964396" indent="0" algn="l">
              <a:buNone/>
              <a:defRPr/>
            </a:lvl4pPr>
            <a:lvl5pPr marL="1285863" indent="0" algn="l">
              <a:buNone/>
              <a:defRPr/>
            </a:lvl5pPr>
          </a:lstStyle>
          <a:p>
            <a:pPr lvl="0"/>
            <a:r>
              <a:rPr lang="fr-FR" dirty="0"/>
              <a:t>TITRE A AJOUTER</a:t>
            </a:r>
          </a:p>
        </p:txBody>
      </p:sp>
    </p:spTree>
    <p:extLst>
      <p:ext uri="{BB962C8B-B14F-4D97-AF65-F5344CB8AC3E}">
        <p14:creationId xmlns:p14="http://schemas.microsoft.com/office/powerpoint/2010/main" val="400394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7.png"/><Relationship Id="rId2" Type="http://schemas.openxmlformats.org/officeDocument/2006/relationships/slideLayout" Target="../slideLayouts/slideLayout8.xml"/><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6.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7.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image" Target="../media/image7.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image" Target="../media/image3.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7.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3.png"/><Relationship Id="rId2" Type="http://schemas.openxmlformats.org/officeDocument/2006/relationships/slideLayout" Target="../slideLayouts/slideLayout68.xml"/><Relationship Id="rId16" Type="http://schemas.openxmlformats.org/officeDocument/2006/relationships/theme" Target="../theme/theme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xfrm>
            <a:off x="457648" y="6356824"/>
            <a:ext cx="2133080" cy="365001"/>
          </a:xfrm>
          <a:prstGeom prst="rect">
            <a:avLst/>
          </a:prstGeom>
        </p:spPr>
        <p:txBody>
          <a:bodyPr vert="horz" lIns="91440" tIns="45720" rIns="91440" bIns="45720" rtlCol="0" anchor="ctr"/>
          <a:lstStyle>
            <a:lvl1pPr algn="l">
              <a:defRPr sz="844">
                <a:solidFill>
                  <a:schemeClr val="tx1">
                    <a:tint val="75000"/>
                  </a:schemeClr>
                </a:solidFill>
              </a:defRPr>
            </a:lvl1pPr>
          </a:lstStyle>
          <a:p>
            <a:endParaRPr lang="fr-FR" dirty="0"/>
          </a:p>
        </p:txBody>
      </p:sp>
      <p:sp>
        <p:nvSpPr>
          <p:cNvPr id="5" name="Espace réservé du pied de page 4"/>
          <p:cNvSpPr>
            <a:spLocks noGrp="1"/>
          </p:cNvSpPr>
          <p:nvPr>
            <p:ph type="ftr" sz="quarter" idx="3"/>
          </p:nvPr>
        </p:nvSpPr>
        <p:spPr>
          <a:xfrm>
            <a:off x="3124276" y="6356824"/>
            <a:ext cx="2895452" cy="365001"/>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76" y="6356824"/>
            <a:ext cx="2133079" cy="365001"/>
          </a:xfrm>
          <a:prstGeom prst="rect">
            <a:avLst/>
          </a:prstGeom>
        </p:spPr>
        <p:txBody>
          <a:bodyPr vert="horz" lIns="91440" tIns="45720" rIns="91440" bIns="45720" rtlCol="0" anchor="ctr"/>
          <a:lstStyle>
            <a:lvl1pPr algn="r">
              <a:defRPr sz="844">
                <a:solidFill>
                  <a:schemeClr val="tx1">
                    <a:tint val="75000"/>
                  </a:schemeClr>
                </a:solidFill>
              </a:defRPr>
            </a:lvl1pPr>
          </a:lstStyle>
          <a:p>
            <a:fld id="{6C19DAB3-7C0F-4129-BEA9-6ABD3CE19495}" type="slidenum">
              <a:rPr lang="fr-FR" smtClean="0"/>
              <a:t>‹N°›</a:t>
            </a:fld>
            <a:endParaRPr lang="fr-FR" dirty="0"/>
          </a:p>
        </p:txBody>
      </p:sp>
      <p:pic>
        <p:nvPicPr>
          <p:cNvPr id="7" name="Image 6" descr="vaguebleu.png"/>
          <p:cNvPicPr>
            <a:picLocks noChangeAspect="1"/>
          </p:cNvPicPr>
          <p:nvPr/>
        </p:nvPicPr>
        <p:blipFill rotWithShape="1">
          <a:blip r:embed="rId8" cstate="print">
            <a:extLst>
              <a:ext uri="{28A0092B-C50C-407E-A947-70E740481C1C}">
                <a14:useLocalDpi xmlns:a14="http://schemas.microsoft.com/office/drawing/2010/main" val="0"/>
              </a:ext>
            </a:extLst>
          </a:blip>
          <a:srcRect l="5114" t="17332" r="5034" b="10601"/>
          <a:stretch/>
        </p:blipFill>
        <p:spPr>
          <a:xfrm>
            <a:off x="3" y="2183261"/>
            <a:ext cx="9143999" cy="4693488"/>
          </a:xfrm>
          <a:prstGeom prst="rect">
            <a:avLst/>
          </a:prstGeom>
        </p:spPr>
      </p:pic>
      <p:pic>
        <p:nvPicPr>
          <p:cNvPr id="12" name="logo FR-couleur.png" descr="logo FR-couleur.png"/>
          <p:cNvPicPr>
            <a:picLocks noChangeAspect="1"/>
          </p:cNvPicPr>
          <p:nvPr/>
        </p:nvPicPr>
        <p:blipFill rotWithShape="1">
          <a:blip r:embed="rId9" cstate="screen">
            <a:extLst>
              <a:ext uri="{28A0092B-C50C-407E-A947-70E740481C1C}">
                <a14:useLocalDpi xmlns:a14="http://schemas.microsoft.com/office/drawing/2010/main"/>
              </a:ext>
            </a:extLst>
          </a:blip>
          <a:srcRect t="25170" b="30105"/>
          <a:stretch/>
        </p:blipFill>
        <p:spPr>
          <a:xfrm>
            <a:off x="3095431" y="1027043"/>
            <a:ext cx="2972267" cy="1025016"/>
          </a:xfrm>
          <a:prstGeom prst="rect">
            <a:avLst/>
          </a:prstGeom>
          <a:ln w="12700">
            <a:miter lim="400000"/>
          </a:ln>
        </p:spPr>
      </p:pic>
    </p:spTree>
    <p:extLst>
      <p:ext uri="{BB962C8B-B14F-4D97-AF65-F5344CB8AC3E}">
        <p14:creationId xmlns:p14="http://schemas.microsoft.com/office/powerpoint/2010/main" val="862881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812" r:id="rId4"/>
    <p:sldLayoutId id="2147483816" r:id="rId5"/>
    <p:sldLayoutId id="2147483825" r:id="rId6"/>
  </p:sldLayoutIdLst>
  <p:hf hdr="0" ftr="0" dt="0"/>
  <p:txStyles>
    <p:titleStyle>
      <a:lvl1pPr algn="ctr" defTabSz="321465" rtl="0" eaLnBrk="1" latinLnBrk="0" hangingPunct="1">
        <a:spcBef>
          <a:spcPct val="0"/>
        </a:spcBef>
        <a:buNone/>
        <a:defRPr sz="3095" kern="1200">
          <a:solidFill>
            <a:schemeClr val="tx1"/>
          </a:solidFill>
          <a:latin typeface="+mj-lt"/>
          <a:ea typeface="+mj-ea"/>
          <a:cs typeface="+mj-cs"/>
        </a:defRPr>
      </a:lvl1pPr>
    </p:titleStyle>
    <p:bodyStyle>
      <a:lvl1pPr marL="241099" indent="-241099" algn="l" defTabSz="321465" rtl="0" eaLnBrk="1" latinLnBrk="0" hangingPunct="1">
        <a:spcBef>
          <a:spcPct val="20000"/>
        </a:spcBef>
        <a:buFont typeface="Arial"/>
        <a:buChar char="•"/>
        <a:defRPr sz="2251" kern="1200">
          <a:solidFill>
            <a:schemeClr val="tx1"/>
          </a:solidFill>
          <a:latin typeface="+mn-lt"/>
          <a:ea typeface="+mn-ea"/>
          <a:cs typeface="+mn-cs"/>
        </a:defRPr>
      </a:lvl1pPr>
      <a:lvl2pPr marL="522382" indent="-200916" algn="l" defTabSz="321465" rtl="0" eaLnBrk="1" latinLnBrk="0" hangingPunct="1">
        <a:spcBef>
          <a:spcPct val="20000"/>
        </a:spcBef>
        <a:buFont typeface="Arial"/>
        <a:buChar char="–"/>
        <a:defRPr sz="1969" kern="1200">
          <a:solidFill>
            <a:schemeClr val="tx1"/>
          </a:solidFill>
          <a:latin typeface="+mn-lt"/>
          <a:ea typeface="+mn-ea"/>
          <a:cs typeface="+mn-cs"/>
        </a:defRPr>
      </a:lvl2pPr>
      <a:lvl3pPr marL="803663" indent="-160732" algn="l" defTabSz="321465" rtl="0" eaLnBrk="1" latinLnBrk="0" hangingPunct="1">
        <a:spcBef>
          <a:spcPct val="20000"/>
        </a:spcBef>
        <a:buFont typeface="Arial"/>
        <a:buChar char="•"/>
        <a:defRPr sz="1687" kern="1200">
          <a:solidFill>
            <a:schemeClr val="tx1"/>
          </a:solidFill>
          <a:latin typeface="+mn-lt"/>
          <a:ea typeface="+mn-ea"/>
          <a:cs typeface="+mn-cs"/>
        </a:defRPr>
      </a:lvl3pPr>
      <a:lvl4pPr marL="1125129" indent="-160732" algn="l" defTabSz="321465" rtl="0" eaLnBrk="1" latinLnBrk="0" hangingPunct="1">
        <a:spcBef>
          <a:spcPct val="20000"/>
        </a:spcBef>
        <a:buFont typeface="Arial"/>
        <a:buChar char="–"/>
        <a:defRPr sz="1407" kern="1200">
          <a:solidFill>
            <a:schemeClr val="tx1"/>
          </a:solidFill>
          <a:latin typeface="+mn-lt"/>
          <a:ea typeface="+mn-ea"/>
          <a:cs typeface="+mn-cs"/>
        </a:defRPr>
      </a:lvl4pPr>
      <a:lvl5pPr marL="1446595" indent="-160732" algn="l" defTabSz="321465" rtl="0" eaLnBrk="1" latinLnBrk="0" hangingPunct="1">
        <a:spcBef>
          <a:spcPct val="20000"/>
        </a:spcBef>
        <a:buFont typeface="Arial"/>
        <a:buChar char="»"/>
        <a:defRPr sz="1407" kern="1200">
          <a:solidFill>
            <a:schemeClr val="tx1"/>
          </a:solidFill>
          <a:latin typeface="+mn-lt"/>
          <a:ea typeface="+mn-ea"/>
          <a:cs typeface="+mn-cs"/>
        </a:defRPr>
      </a:lvl5pPr>
      <a:lvl6pPr marL="1768060" indent="-160732" algn="l" defTabSz="321465" rtl="0" eaLnBrk="1" latinLnBrk="0" hangingPunct="1">
        <a:spcBef>
          <a:spcPct val="20000"/>
        </a:spcBef>
        <a:buFont typeface="Arial"/>
        <a:buChar char="•"/>
        <a:defRPr sz="1407" kern="1200">
          <a:solidFill>
            <a:schemeClr val="tx1"/>
          </a:solidFill>
          <a:latin typeface="+mn-lt"/>
          <a:ea typeface="+mn-ea"/>
          <a:cs typeface="+mn-cs"/>
        </a:defRPr>
      </a:lvl6pPr>
      <a:lvl7pPr marL="2089525" indent="-160732" algn="l" defTabSz="321465" rtl="0" eaLnBrk="1" latinLnBrk="0" hangingPunct="1">
        <a:spcBef>
          <a:spcPct val="20000"/>
        </a:spcBef>
        <a:buFont typeface="Arial"/>
        <a:buChar char="•"/>
        <a:defRPr sz="1407" kern="1200">
          <a:solidFill>
            <a:schemeClr val="tx1"/>
          </a:solidFill>
          <a:latin typeface="+mn-lt"/>
          <a:ea typeface="+mn-ea"/>
          <a:cs typeface="+mn-cs"/>
        </a:defRPr>
      </a:lvl7pPr>
      <a:lvl8pPr marL="2410990" indent="-160732" algn="l" defTabSz="321465" rtl="0" eaLnBrk="1" latinLnBrk="0" hangingPunct="1">
        <a:spcBef>
          <a:spcPct val="20000"/>
        </a:spcBef>
        <a:buFont typeface="Arial"/>
        <a:buChar char="•"/>
        <a:defRPr sz="1407" kern="1200">
          <a:solidFill>
            <a:schemeClr val="tx1"/>
          </a:solidFill>
          <a:latin typeface="+mn-lt"/>
          <a:ea typeface="+mn-ea"/>
          <a:cs typeface="+mn-cs"/>
        </a:defRPr>
      </a:lvl8pPr>
      <a:lvl9pPr marL="2732456" indent="-160732" algn="l" defTabSz="321465" rtl="0" eaLnBrk="1" latinLnBrk="0" hangingPunct="1">
        <a:spcBef>
          <a:spcPct val="20000"/>
        </a:spcBef>
        <a:buFont typeface="Arial"/>
        <a:buChar char="•"/>
        <a:defRPr sz="1407" kern="1200">
          <a:solidFill>
            <a:schemeClr val="tx1"/>
          </a:solidFill>
          <a:latin typeface="+mn-lt"/>
          <a:ea typeface="+mn-ea"/>
          <a:cs typeface="+mn-cs"/>
        </a:defRPr>
      </a:lvl9pPr>
    </p:bodyStyle>
    <p:otherStyle>
      <a:defPPr>
        <a:defRPr lang="fr-FR"/>
      </a:defPPr>
      <a:lvl1pPr marL="0" algn="l" defTabSz="321465" rtl="0" eaLnBrk="1" latinLnBrk="0" hangingPunct="1">
        <a:defRPr sz="1265" kern="1200">
          <a:solidFill>
            <a:schemeClr val="tx1"/>
          </a:solidFill>
          <a:latin typeface="+mn-lt"/>
          <a:ea typeface="+mn-ea"/>
          <a:cs typeface="+mn-cs"/>
        </a:defRPr>
      </a:lvl1pPr>
      <a:lvl2pPr marL="321465" algn="l" defTabSz="321465" rtl="0" eaLnBrk="1" latinLnBrk="0" hangingPunct="1">
        <a:defRPr sz="1265" kern="1200">
          <a:solidFill>
            <a:schemeClr val="tx1"/>
          </a:solidFill>
          <a:latin typeface="+mn-lt"/>
          <a:ea typeface="+mn-ea"/>
          <a:cs typeface="+mn-cs"/>
        </a:defRPr>
      </a:lvl2pPr>
      <a:lvl3pPr marL="642931" algn="l" defTabSz="321465" rtl="0" eaLnBrk="1" latinLnBrk="0" hangingPunct="1">
        <a:defRPr sz="1265" kern="1200">
          <a:solidFill>
            <a:schemeClr val="tx1"/>
          </a:solidFill>
          <a:latin typeface="+mn-lt"/>
          <a:ea typeface="+mn-ea"/>
          <a:cs typeface="+mn-cs"/>
        </a:defRPr>
      </a:lvl3pPr>
      <a:lvl4pPr marL="964396" algn="l" defTabSz="321465" rtl="0" eaLnBrk="1" latinLnBrk="0" hangingPunct="1">
        <a:defRPr sz="1265" kern="1200">
          <a:solidFill>
            <a:schemeClr val="tx1"/>
          </a:solidFill>
          <a:latin typeface="+mn-lt"/>
          <a:ea typeface="+mn-ea"/>
          <a:cs typeface="+mn-cs"/>
        </a:defRPr>
      </a:lvl4pPr>
      <a:lvl5pPr marL="1285863" algn="l" defTabSz="321465" rtl="0" eaLnBrk="1" latinLnBrk="0" hangingPunct="1">
        <a:defRPr sz="1265" kern="1200">
          <a:solidFill>
            <a:schemeClr val="tx1"/>
          </a:solidFill>
          <a:latin typeface="+mn-lt"/>
          <a:ea typeface="+mn-ea"/>
          <a:cs typeface="+mn-cs"/>
        </a:defRPr>
      </a:lvl5pPr>
      <a:lvl6pPr marL="1607326" algn="l" defTabSz="321465" rtl="0" eaLnBrk="1" latinLnBrk="0" hangingPunct="1">
        <a:defRPr sz="1265" kern="1200">
          <a:solidFill>
            <a:schemeClr val="tx1"/>
          </a:solidFill>
          <a:latin typeface="+mn-lt"/>
          <a:ea typeface="+mn-ea"/>
          <a:cs typeface="+mn-cs"/>
        </a:defRPr>
      </a:lvl6pPr>
      <a:lvl7pPr marL="1928792" algn="l" defTabSz="321465" rtl="0" eaLnBrk="1" latinLnBrk="0" hangingPunct="1">
        <a:defRPr sz="1265" kern="1200">
          <a:solidFill>
            <a:schemeClr val="tx1"/>
          </a:solidFill>
          <a:latin typeface="+mn-lt"/>
          <a:ea typeface="+mn-ea"/>
          <a:cs typeface="+mn-cs"/>
        </a:defRPr>
      </a:lvl7pPr>
      <a:lvl8pPr marL="2250258" algn="l" defTabSz="321465" rtl="0" eaLnBrk="1" latinLnBrk="0" hangingPunct="1">
        <a:defRPr sz="1265" kern="1200">
          <a:solidFill>
            <a:schemeClr val="tx1"/>
          </a:solidFill>
          <a:latin typeface="+mn-lt"/>
          <a:ea typeface="+mn-ea"/>
          <a:cs typeface="+mn-cs"/>
        </a:defRPr>
      </a:lvl8pPr>
      <a:lvl9pPr marL="2571722" algn="l" defTabSz="321465" rtl="0" eaLnBrk="1" latinLnBrk="0" hangingPunct="1">
        <a:defRPr sz="12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xfrm>
            <a:off x="457648" y="6356824"/>
            <a:ext cx="2133080" cy="365001"/>
          </a:xfrm>
          <a:prstGeom prst="rect">
            <a:avLst/>
          </a:prstGeom>
        </p:spPr>
        <p:txBody>
          <a:bodyPr vert="horz" lIns="91440" tIns="45720" rIns="91440" bIns="45720" rtlCol="0" anchor="ctr"/>
          <a:lstStyle>
            <a:lvl1pPr algn="l">
              <a:defRPr sz="844">
                <a:solidFill>
                  <a:schemeClr val="tx1">
                    <a:tint val="75000"/>
                  </a:schemeClr>
                </a:solidFill>
              </a:defRPr>
            </a:lvl1pPr>
          </a:lstStyle>
          <a:p>
            <a:endParaRPr lang="fr-FR" dirty="0"/>
          </a:p>
        </p:txBody>
      </p:sp>
      <p:sp>
        <p:nvSpPr>
          <p:cNvPr id="5" name="Espace réservé du pied de page 4"/>
          <p:cNvSpPr>
            <a:spLocks noGrp="1"/>
          </p:cNvSpPr>
          <p:nvPr>
            <p:ph type="ftr" sz="quarter" idx="3"/>
          </p:nvPr>
        </p:nvSpPr>
        <p:spPr>
          <a:xfrm>
            <a:off x="3124276" y="6356824"/>
            <a:ext cx="2895452" cy="365001"/>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76" y="6356824"/>
            <a:ext cx="2133079" cy="365001"/>
          </a:xfrm>
          <a:prstGeom prst="rect">
            <a:avLst/>
          </a:prstGeom>
        </p:spPr>
        <p:txBody>
          <a:bodyPr vert="horz" lIns="91440" tIns="45720" rIns="91440" bIns="45720" rtlCol="0" anchor="ctr"/>
          <a:lstStyle>
            <a:lvl1pPr algn="r">
              <a:defRPr sz="844">
                <a:solidFill>
                  <a:schemeClr val="tx1">
                    <a:tint val="75000"/>
                  </a:schemeClr>
                </a:solidFill>
              </a:defRPr>
            </a:lvl1pPr>
          </a:lstStyle>
          <a:p>
            <a:fld id="{141B98CC-ED66-BD42-ADEF-DBEC5ABB9D36}" type="slidenum">
              <a:rPr lang="fr-FR" smtClean="0"/>
              <a:t>‹N°›</a:t>
            </a:fld>
            <a:endParaRPr lang="fr-FR" dirty="0"/>
          </a:p>
        </p:txBody>
      </p:sp>
      <p:pic>
        <p:nvPicPr>
          <p:cNvPr id="7" name="fond ppt.png" descr="fond ppt.png"/>
          <p:cNvPicPr>
            <a:picLocks noChangeAspect="1"/>
          </p:cNvPicPr>
          <p:nvPr/>
        </p:nvPicPr>
        <p:blipFill rotWithShape="1">
          <a:blip r:embed="rId16"/>
          <a:srcRect t="94276"/>
          <a:stretch/>
        </p:blipFill>
        <p:spPr>
          <a:xfrm>
            <a:off x="0" y="6455092"/>
            <a:ext cx="9144000" cy="402908"/>
          </a:xfrm>
          <a:prstGeom prst="rect">
            <a:avLst/>
          </a:prstGeom>
          <a:ln w="12700">
            <a:miter lim="400000"/>
          </a:ln>
        </p:spPr>
      </p:pic>
      <p:pic>
        <p:nvPicPr>
          <p:cNvPr id="8" name="logo FR-couleur.png" descr="logo FR-couleur.png"/>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7992295" y="6109252"/>
            <a:ext cx="1139901" cy="367766"/>
          </a:xfrm>
          <a:prstGeom prst="rect">
            <a:avLst/>
          </a:prstGeom>
          <a:ln w="12700">
            <a:miter lim="400000"/>
          </a:ln>
        </p:spPr>
      </p:pic>
      <p:sp>
        <p:nvSpPr>
          <p:cNvPr id="10" name="Numéro de diapositive"/>
          <p:cNvSpPr txBox="1">
            <a:spLocks/>
          </p:cNvSpPr>
          <p:nvPr userDrawn="1"/>
        </p:nvSpPr>
        <p:spPr>
          <a:xfrm>
            <a:off x="4339159" y="6559392"/>
            <a:ext cx="465683" cy="185294"/>
          </a:xfrm>
          <a:prstGeom prst="rect">
            <a:avLst/>
          </a:prstGeom>
        </p:spPr>
        <p:txBody>
          <a:bodyPr/>
          <a:lstStyle>
            <a:defPPr>
              <a:defRPr lang="fr-FR"/>
            </a:defPPr>
            <a:lvl1pPr marL="0" marR="0" indent="0" algn="ctr" defTabSz="410751" rtl="0" eaLnBrk="1" fontAlgn="auto" latinLnBrk="0" hangingPunct="0">
              <a:lnSpc>
                <a:spcPct val="100000"/>
              </a:lnSpc>
              <a:spcBef>
                <a:spcPts val="0"/>
              </a:spcBef>
              <a:spcAft>
                <a:spcPts val="0"/>
              </a:spcAft>
              <a:buClrTx/>
              <a:buSzTx/>
              <a:buFontTx/>
              <a:buNone/>
              <a:tabLst/>
              <a:defRPr kumimoji="0" lang="uk-UA" sz="984" b="0" i="0" u="none" strike="noStrike" kern="1200" cap="none" spc="0" normalizeH="0" baseline="0" smtClean="0">
                <a:ln>
                  <a:noFill/>
                </a:ln>
                <a:solidFill>
                  <a:srgbClr val="FFFFFF"/>
                </a:solidFill>
                <a:effectLst/>
                <a:uFillTx/>
                <a:latin typeface="Ubuntu-Light"/>
                <a:ea typeface="Helvetica Neue Light"/>
                <a:cs typeface="Ubuntu-Light"/>
                <a:sym typeface="Helvetica Neue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197603390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810" r:id="rId7"/>
    <p:sldLayoutId id="2147483811" r:id="rId8"/>
    <p:sldLayoutId id="2147483815" r:id="rId9"/>
    <p:sldLayoutId id="2147483818" r:id="rId10"/>
    <p:sldLayoutId id="2147483821" r:id="rId11"/>
    <p:sldLayoutId id="2147483826" r:id="rId12"/>
    <p:sldLayoutId id="2147483827" r:id="rId13"/>
    <p:sldLayoutId id="2147483841" r:id="rId14"/>
  </p:sldLayoutIdLst>
  <p:hf hdr="0" ftr="0" dt="0"/>
  <p:txStyles>
    <p:titleStyle>
      <a:lvl1pPr algn="ctr" defTabSz="321465" rtl="0" eaLnBrk="1" latinLnBrk="0" hangingPunct="1">
        <a:spcBef>
          <a:spcPct val="0"/>
        </a:spcBef>
        <a:buNone/>
        <a:defRPr sz="3095" kern="1200">
          <a:solidFill>
            <a:schemeClr val="tx1"/>
          </a:solidFill>
          <a:latin typeface="+mj-lt"/>
          <a:ea typeface="+mj-ea"/>
          <a:cs typeface="+mj-cs"/>
        </a:defRPr>
      </a:lvl1pPr>
    </p:titleStyle>
    <p:bodyStyle>
      <a:lvl1pPr marL="241099" indent="-241099" algn="l" defTabSz="321465" rtl="0" eaLnBrk="1" latinLnBrk="0" hangingPunct="1">
        <a:spcBef>
          <a:spcPct val="20000"/>
        </a:spcBef>
        <a:buFont typeface="Arial"/>
        <a:buChar char="•"/>
        <a:defRPr sz="2251" kern="1200">
          <a:solidFill>
            <a:schemeClr val="tx1"/>
          </a:solidFill>
          <a:latin typeface="+mn-lt"/>
          <a:ea typeface="+mn-ea"/>
          <a:cs typeface="+mn-cs"/>
        </a:defRPr>
      </a:lvl1pPr>
      <a:lvl2pPr marL="522382" indent="-200916" algn="l" defTabSz="321465" rtl="0" eaLnBrk="1" latinLnBrk="0" hangingPunct="1">
        <a:spcBef>
          <a:spcPct val="20000"/>
        </a:spcBef>
        <a:buFont typeface="Arial"/>
        <a:buChar char="–"/>
        <a:defRPr sz="1969" kern="1200">
          <a:solidFill>
            <a:schemeClr val="tx1"/>
          </a:solidFill>
          <a:latin typeface="+mn-lt"/>
          <a:ea typeface="+mn-ea"/>
          <a:cs typeface="+mn-cs"/>
        </a:defRPr>
      </a:lvl2pPr>
      <a:lvl3pPr marL="803663" indent="-160732" algn="l" defTabSz="321465" rtl="0" eaLnBrk="1" latinLnBrk="0" hangingPunct="1">
        <a:spcBef>
          <a:spcPct val="20000"/>
        </a:spcBef>
        <a:buFont typeface="Arial"/>
        <a:buChar char="•"/>
        <a:defRPr sz="1687" kern="1200">
          <a:solidFill>
            <a:schemeClr val="tx1"/>
          </a:solidFill>
          <a:latin typeface="+mn-lt"/>
          <a:ea typeface="+mn-ea"/>
          <a:cs typeface="+mn-cs"/>
        </a:defRPr>
      </a:lvl3pPr>
      <a:lvl4pPr marL="1125129" indent="-160732" algn="l" defTabSz="321465" rtl="0" eaLnBrk="1" latinLnBrk="0" hangingPunct="1">
        <a:spcBef>
          <a:spcPct val="20000"/>
        </a:spcBef>
        <a:buFont typeface="Arial"/>
        <a:buChar char="–"/>
        <a:defRPr sz="1407" kern="1200">
          <a:solidFill>
            <a:schemeClr val="tx1"/>
          </a:solidFill>
          <a:latin typeface="+mn-lt"/>
          <a:ea typeface="+mn-ea"/>
          <a:cs typeface="+mn-cs"/>
        </a:defRPr>
      </a:lvl4pPr>
      <a:lvl5pPr marL="1446595" indent="-160732" algn="l" defTabSz="321465" rtl="0" eaLnBrk="1" latinLnBrk="0" hangingPunct="1">
        <a:spcBef>
          <a:spcPct val="20000"/>
        </a:spcBef>
        <a:buFont typeface="Arial"/>
        <a:buChar char="»"/>
        <a:defRPr sz="1407" kern="1200">
          <a:solidFill>
            <a:schemeClr val="tx1"/>
          </a:solidFill>
          <a:latin typeface="+mn-lt"/>
          <a:ea typeface="+mn-ea"/>
          <a:cs typeface="+mn-cs"/>
        </a:defRPr>
      </a:lvl5pPr>
      <a:lvl6pPr marL="1768060" indent="-160732" algn="l" defTabSz="321465" rtl="0" eaLnBrk="1" latinLnBrk="0" hangingPunct="1">
        <a:spcBef>
          <a:spcPct val="20000"/>
        </a:spcBef>
        <a:buFont typeface="Arial"/>
        <a:buChar char="•"/>
        <a:defRPr sz="1407" kern="1200">
          <a:solidFill>
            <a:schemeClr val="tx1"/>
          </a:solidFill>
          <a:latin typeface="+mn-lt"/>
          <a:ea typeface="+mn-ea"/>
          <a:cs typeface="+mn-cs"/>
        </a:defRPr>
      </a:lvl6pPr>
      <a:lvl7pPr marL="2089525" indent="-160732" algn="l" defTabSz="321465" rtl="0" eaLnBrk="1" latinLnBrk="0" hangingPunct="1">
        <a:spcBef>
          <a:spcPct val="20000"/>
        </a:spcBef>
        <a:buFont typeface="Arial"/>
        <a:buChar char="•"/>
        <a:defRPr sz="1407" kern="1200">
          <a:solidFill>
            <a:schemeClr val="tx1"/>
          </a:solidFill>
          <a:latin typeface="+mn-lt"/>
          <a:ea typeface="+mn-ea"/>
          <a:cs typeface="+mn-cs"/>
        </a:defRPr>
      </a:lvl7pPr>
      <a:lvl8pPr marL="2410990" indent="-160732" algn="l" defTabSz="321465" rtl="0" eaLnBrk="1" latinLnBrk="0" hangingPunct="1">
        <a:spcBef>
          <a:spcPct val="20000"/>
        </a:spcBef>
        <a:buFont typeface="Arial"/>
        <a:buChar char="•"/>
        <a:defRPr sz="1407" kern="1200">
          <a:solidFill>
            <a:schemeClr val="tx1"/>
          </a:solidFill>
          <a:latin typeface="+mn-lt"/>
          <a:ea typeface="+mn-ea"/>
          <a:cs typeface="+mn-cs"/>
        </a:defRPr>
      </a:lvl8pPr>
      <a:lvl9pPr marL="2732456" indent="-160732" algn="l" defTabSz="321465" rtl="0" eaLnBrk="1" latinLnBrk="0" hangingPunct="1">
        <a:spcBef>
          <a:spcPct val="20000"/>
        </a:spcBef>
        <a:buFont typeface="Arial"/>
        <a:buChar char="•"/>
        <a:defRPr sz="1407" kern="1200">
          <a:solidFill>
            <a:schemeClr val="tx1"/>
          </a:solidFill>
          <a:latin typeface="+mn-lt"/>
          <a:ea typeface="+mn-ea"/>
          <a:cs typeface="+mn-cs"/>
        </a:defRPr>
      </a:lvl9pPr>
    </p:bodyStyle>
    <p:otherStyle>
      <a:defPPr>
        <a:defRPr lang="fr-FR"/>
      </a:defPPr>
      <a:lvl1pPr marL="0" algn="l" defTabSz="321465" rtl="0" eaLnBrk="1" latinLnBrk="0" hangingPunct="1">
        <a:defRPr sz="1265" kern="1200">
          <a:solidFill>
            <a:schemeClr val="tx1"/>
          </a:solidFill>
          <a:latin typeface="+mn-lt"/>
          <a:ea typeface="+mn-ea"/>
          <a:cs typeface="+mn-cs"/>
        </a:defRPr>
      </a:lvl1pPr>
      <a:lvl2pPr marL="321465" algn="l" defTabSz="321465" rtl="0" eaLnBrk="1" latinLnBrk="0" hangingPunct="1">
        <a:defRPr sz="1265" kern="1200">
          <a:solidFill>
            <a:schemeClr val="tx1"/>
          </a:solidFill>
          <a:latin typeface="+mn-lt"/>
          <a:ea typeface="+mn-ea"/>
          <a:cs typeface="+mn-cs"/>
        </a:defRPr>
      </a:lvl2pPr>
      <a:lvl3pPr marL="642931" algn="l" defTabSz="321465" rtl="0" eaLnBrk="1" latinLnBrk="0" hangingPunct="1">
        <a:defRPr sz="1265" kern="1200">
          <a:solidFill>
            <a:schemeClr val="tx1"/>
          </a:solidFill>
          <a:latin typeface="+mn-lt"/>
          <a:ea typeface="+mn-ea"/>
          <a:cs typeface="+mn-cs"/>
        </a:defRPr>
      </a:lvl3pPr>
      <a:lvl4pPr marL="964396" algn="l" defTabSz="321465" rtl="0" eaLnBrk="1" latinLnBrk="0" hangingPunct="1">
        <a:defRPr sz="1265" kern="1200">
          <a:solidFill>
            <a:schemeClr val="tx1"/>
          </a:solidFill>
          <a:latin typeface="+mn-lt"/>
          <a:ea typeface="+mn-ea"/>
          <a:cs typeface="+mn-cs"/>
        </a:defRPr>
      </a:lvl4pPr>
      <a:lvl5pPr marL="1285863" algn="l" defTabSz="321465" rtl="0" eaLnBrk="1" latinLnBrk="0" hangingPunct="1">
        <a:defRPr sz="1265" kern="1200">
          <a:solidFill>
            <a:schemeClr val="tx1"/>
          </a:solidFill>
          <a:latin typeface="+mn-lt"/>
          <a:ea typeface="+mn-ea"/>
          <a:cs typeface="+mn-cs"/>
        </a:defRPr>
      </a:lvl5pPr>
      <a:lvl6pPr marL="1607326" algn="l" defTabSz="321465" rtl="0" eaLnBrk="1" latinLnBrk="0" hangingPunct="1">
        <a:defRPr sz="1265" kern="1200">
          <a:solidFill>
            <a:schemeClr val="tx1"/>
          </a:solidFill>
          <a:latin typeface="+mn-lt"/>
          <a:ea typeface="+mn-ea"/>
          <a:cs typeface="+mn-cs"/>
        </a:defRPr>
      </a:lvl6pPr>
      <a:lvl7pPr marL="1928792" algn="l" defTabSz="321465" rtl="0" eaLnBrk="1" latinLnBrk="0" hangingPunct="1">
        <a:defRPr sz="1265" kern="1200">
          <a:solidFill>
            <a:schemeClr val="tx1"/>
          </a:solidFill>
          <a:latin typeface="+mn-lt"/>
          <a:ea typeface="+mn-ea"/>
          <a:cs typeface="+mn-cs"/>
        </a:defRPr>
      </a:lvl7pPr>
      <a:lvl8pPr marL="2250258" algn="l" defTabSz="321465" rtl="0" eaLnBrk="1" latinLnBrk="0" hangingPunct="1">
        <a:defRPr sz="1265" kern="1200">
          <a:solidFill>
            <a:schemeClr val="tx1"/>
          </a:solidFill>
          <a:latin typeface="+mn-lt"/>
          <a:ea typeface="+mn-ea"/>
          <a:cs typeface="+mn-cs"/>
        </a:defRPr>
      </a:lvl8pPr>
      <a:lvl9pPr marL="2571722" algn="l" defTabSz="321465" rtl="0" eaLnBrk="1" latinLnBrk="0" hangingPunct="1">
        <a:defRPr sz="12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3574" y="6493250"/>
            <a:ext cx="9151147" cy="375467"/>
          </a:xfrm>
          <a:prstGeom prst="rect">
            <a:avLst/>
          </a:prstGeom>
          <a:gradFill>
            <a:gsLst>
              <a:gs pos="0">
                <a:srgbClr val="99C880"/>
              </a:gs>
              <a:gs pos="33154">
                <a:srgbClr val="018B77"/>
              </a:gs>
              <a:gs pos="68497">
                <a:srgbClr val="24579D"/>
              </a:gs>
              <a:gs pos="98790">
                <a:srgbClr val="00B4D5"/>
              </a:gs>
            </a:gsLst>
          </a:gradFill>
          <a:ln w="12700">
            <a:miter lim="400000"/>
          </a:ln>
        </p:spPr>
        <p:txBody>
          <a:bodyPr lIns="32145" tIns="32145" rIns="32145" bIns="32145" anchor="ctr"/>
          <a:lstStyle/>
          <a:p>
            <a:pPr>
              <a:defRPr>
                <a:latin typeface="Calibri"/>
                <a:ea typeface="Calibri"/>
                <a:cs typeface="Calibri"/>
                <a:sym typeface="Calibri"/>
              </a:defRPr>
            </a:pPr>
            <a:endParaRPr sz="1266"/>
          </a:p>
        </p:txBody>
      </p:sp>
      <p:pic>
        <p:nvPicPr>
          <p:cNvPr id="3" name="Image" descr="Image"/>
          <p:cNvPicPr>
            <a:picLocks noChangeAspect="1"/>
          </p:cNvPicPr>
          <p:nvPr/>
        </p:nvPicPr>
        <p:blipFill>
          <a:blip r:embed="rId15"/>
          <a:stretch>
            <a:fillRect/>
          </a:stretch>
        </p:blipFill>
        <p:spPr>
          <a:xfrm>
            <a:off x="7595848" y="5895009"/>
            <a:ext cx="1299876" cy="437383"/>
          </a:xfrm>
          <a:prstGeom prst="rect">
            <a:avLst/>
          </a:prstGeom>
          <a:ln w="12700">
            <a:miter lim="400000"/>
          </a:ln>
        </p:spPr>
      </p:pic>
      <p:sp>
        <p:nvSpPr>
          <p:cNvPr id="4" name="Texte niveau 1…"/>
          <p:cNvSpPr txBox="1">
            <a:spLocks noGrp="1"/>
          </p:cNvSpPr>
          <p:nvPr>
            <p:ph type="body" idx="1"/>
          </p:nvPr>
        </p:nvSpPr>
        <p:spPr>
          <a:xfrm>
            <a:off x="669727" y="1455104"/>
            <a:ext cx="7804547" cy="4786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niveau 1</a:t>
            </a:r>
          </a:p>
          <a:p>
            <a:pPr lvl="1"/>
            <a:r>
              <a:t>Texte niveau 2</a:t>
            </a:r>
          </a:p>
          <a:p>
            <a:pPr lvl="2"/>
            <a:r>
              <a:t>Texte niveau 3</a:t>
            </a:r>
          </a:p>
          <a:p>
            <a:pPr lvl="3"/>
            <a:r>
              <a:t>Texte niveau 4</a:t>
            </a:r>
          </a:p>
          <a:p>
            <a:pPr lvl="4"/>
            <a:r>
              <a:t>Texte niveau 5</a:t>
            </a:r>
          </a:p>
        </p:txBody>
      </p:sp>
      <p:sp>
        <p:nvSpPr>
          <p:cNvPr id="5" name="Numéro de diapositive"/>
          <p:cNvSpPr txBox="1">
            <a:spLocks noGrp="1"/>
          </p:cNvSpPr>
          <p:nvPr>
            <p:ph type="sldNum" sz="quarter" idx="2"/>
          </p:nvPr>
        </p:nvSpPr>
        <p:spPr>
          <a:xfrm>
            <a:off x="4439792" y="6526451"/>
            <a:ext cx="292705" cy="243781"/>
          </a:xfrm>
          <a:prstGeom prst="rect">
            <a:avLst/>
          </a:prstGeom>
          <a:ln w="12700">
            <a:miter lim="400000"/>
          </a:ln>
        </p:spPr>
        <p:txBody>
          <a:bodyPr wrap="none" lIns="45718" tIns="45718" rIns="45718" bIns="45718" anchor="ctr">
            <a:spAutoFit/>
          </a:bodyPr>
          <a:lstStyle>
            <a:lvl1pPr>
              <a:defRPr sz="984" b="0">
                <a:solidFill>
                  <a:srgbClr val="FFFFFF"/>
                </a:solidFill>
                <a:latin typeface="Ubuntu Light"/>
                <a:ea typeface="Ubuntu Light"/>
                <a:cs typeface="Ubuntu Light"/>
                <a:sym typeface="Ubuntu Light"/>
              </a:defRPr>
            </a:lvl1pPr>
          </a:lstStyle>
          <a:p>
            <a:fld id="{CBEBC0FF-07EB-D249-B719-6C6A35EE6560}" type="slidenum">
              <a:rPr lang="fr-FR" smtClean="0"/>
              <a:pPr/>
              <a:t>‹N°›</a:t>
            </a:fld>
            <a:endParaRPr lang="fr-FR" dirty="0"/>
          </a:p>
        </p:txBody>
      </p:sp>
      <p:sp>
        <p:nvSpPr>
          <p:cNvPr id="6" name="Texte du titre"/>
          <p:cNvSpPr txBox="1">
            <a:spLocks noGrp="1"/>
          </p:cNvSpPr>
          <p:nvPr>
            <p:ph type="title"/>
          </p:nvPr>
        </p:nvSpPr>
        <p:spPr>
          <a:xfrm>
            <a:off x="1370013" y="1371600"/>
            <a:ext cx="7315201" cy="465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Texte du titre</a:t>
            </a:r>
          </a:p>
        </p:txBody>
      </p:sp>
    </p:spTree>
    <p:extLst>
      <p:ext uri="{BB962C8B-B14F-4D97-AF65-F5344CB8AC3E}">
        <p14:creationId xmlns:p14="http://schemas.microsoft.com/office/powerpoint/2010/main" val="416888753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transition spd="med"/>
  <p:hf hdr="0" ftr="0" dt="0"/>
  <p:txStyles>
    <p:titleStyle>
      <a:lvl1pPr marL="0" marR="0" indent="0" algn="ctr" defTabSz="321457" rtl="0" latinLnBrk="0">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1pPr>
      <a:lvl2pPr marL="0" marR="0" indent="0" algn="ctr" defTabSz="321457" rtl="0" latinLnBrk="0">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2pPr>
      <a:lvl3pPr marL="0" marR="0" indent="0" algn="ctr" defTabSz="321457" rtl="0" latinLnBrk="0">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3pPr>
      <a:lvl4pPr marL="0" marR="0" indent="0" algn="ctr" defTabSz="321457" rtl="0" latinLnBrk="0">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4pPr>
      <a:lvl5pPr marL="0" marR="0" indent="0" algn="ctr" defTabSz="321457" rtl="0" latinLnBrk="0">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5pPr>
      <a:lvl6pPr marL="0" marR="0" indent="0" algn="ctr" defTabSz="321457" rtl="0" latinLnBrk="0">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6pPr>
      <a:lvl7pPr marL="0" marR="0" indent="0" algn="ctr" defTabSz="321457" rtl="0" latinLnBrk="0">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7pPr>
      <a:lvl8pPr marL="0" marR="0" indent="0" algn="ctr" defTabSz="321457" rtl="0" latinLnBrk="0">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8pPr>
      <a:lvl9pPr marL="0" marR="0" indent="0" algn="ctr" defTabSz="321457" rtl="0" latinLnBrk="0">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9pPr>
    </p:titleStyle>
    <p:bodyStyle>
      <a:lvl1pPr marL="321457" marR="0" indent="-321457" algn="l" defTabSz="321457" rtl="0" latinLnBrk="0">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1pPr>
      <a:lvl2pPr marL="313644" marR="0" indent="0" algn="l" defTabSz="321457" rtl="0" latinLnBrk="0">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2pPr>
      <a:lvl3pPr marL="830431" marR="0" indent="-187517" algn="l" defTabSz="321457" rtl="0" latinLnBrk="0">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3pPr>
      <a:lvl4pPr marL="1189391" marR="0" indent="-225019" algn="l" defTabSz="321457" rtl="0" latinLnBrk="0">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4pPr>
      <a:lvl5pPr marL="1510848" marR="0" indent="-225019" algn="l" defTabSz="321457" rtl="0" latinLnBrk="0">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5pPr>
      <a:lvl6pPr marL="1832305" marR="0" indent="-225019" algn="l" defTabSz="321457" rtl="0" latinLnBrk="0">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6pPr>
      <a:lvl7pPr marL="2153763" marR="0" indent="-225019" algn="l" defTabSz="321457" rtl="0" latinLnBrk="0">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7pPr>
      <a:lvl8pPr marL="2475221" marR="0" indent="-225019" algn="l" defTabSz="321457" rtl="0" latinLnBrk="0">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8pPr>
      <a:lvl9pPr marL="2796679" marR="0" indent="-225020" algn="l" defTabSz="321457" rtl="0" latinLnBrk="0">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9pPr>
    </p:bodyStyle>
    <p:otherStyle>
      <a:lvl1pPr marL="0" marR="0" indent="0" algn="ctr" defTabSz="410751" rtl="0" latinLnBrk="0">
        <a:lnSpc>
          <a:spcPct val="100000"/>
        </a:lnSpc>
        <a:spcBef>
          <a:spcPts val="0"/>
        </a:spcBef>
        <a:spcAft>
          <a:spcPts val="0"/>
        </a:spcAft>
        <a:buClrTx/>
        <a:buSzTx/>
        <a:buFontTx/>
        <a:buNone/>
        <a:tabLst/>
        <a:defRPr sz="984" b="0" i="0" u="none" strike="noStrike" cap="none" spc="0" baseline="0">
          <a:ln>
            <a:noFill/>
          </a:ln>
          <a:solidFill>
            <a:schemeClr val="tx1"/>
          </a:solidFill>
          <a:uFillTx/>
          <a:latin typeface="+mn-lt"/>
          <a:ea typeface="+mn-ea"/>
          <a:cs typeface="+mn-cs"/>
          <a:sym typeface="Ubuntu Light"/>
        </a:defRPr>
      </a:lvl1pPr>
      <a:lvl2pPr marL="0" marR="0" indent="0" algn="ctr" defTabSz="410751" rtl="0" latinLnBrk="0">
        <a:lnSpc>
          <a:spcPct val="100000"/>
        </a:lnSpc>
        <a:spcBef>
          <a:spcPts val="0"/>
        </a:spcBef>
        <a:spcAft>
          <a:spcPts val="0"/>
        </a:spcAft>
        <a:buClrTx/>
        <a:buSzTx/>
        <a:buFontTx/>
        <a:buNone/>
        <a:tabLst/>
        <a:defRPr sz="984" b="0" i="0" u="none" strike="noStrike" cap="none" spc="0" baseline="0">
          <a:ln>
            <a:noFill/>
          </a:ln>
          <a:solidFill>
            <a:schemeClr val="tx1"/>
          </a:solidFill>
          <a:uFillTx/>
          <a:latin typeface="+mn-lt"/>
          <a:ea typeface="+mn-ea"/>
          <a:cs typeface="+mn-cs"/>
          <a:sym typeface="Ubuntu Light"/>
        </a:defRPr>
      </a:lvl2pPr>
      <a:lvl3pPr marL="0" marR="0" indent="0" algn="ctr" defTabSz="410751" rtl="0" latinLnBrk="0">
        <a:lnSpc>
          <a:spcPct val="100000"/>
        </a:lnSpc>
        <a:spcBef>
          <a:spcPts val="0"/>
        </a:spcBef>
        <a:spcAft>
          <a:spcPts val="0"/>
        </a:spcAft>
        <a:buClrTx/>
        <a:buSzTx/>
        <a:buFontTx/>
        <a:buNone/>
        <a:tabLst/>
        <a:defRPr sz="984" b="0" i="0" u="none" strike="noStrike" cap="none" spc="0" baseline="0">
          <a:ln>
            <a:noFill/>
          </a:ln>
          <a:solidFill>
            <a:schemeClr val="tx1"/>
          </a:solidFill>
          <a:uFillTx/>
          <a:latin typeface="+mn-lt"/>
          <a:ea typeface="+mn-ea"/>
          <a:cs typeface="+mn-cs"/>
          <a:sym typeface="Ubuntu Light"/>
        </a:defRPr>
      </a:lvl3pPr>
      <a:lvl4pPr marL="0" marR="0" indent="0" algn="ctr" defTabSz="410751" rtl="0" latinLnBrk="0">
        <a:lnSpc>
          <a:spcPct val="100000"/>
        </a:lnSpc>
        <a:spcBef>
          <a:spcPts val="0"/>
        </a:spcBef>
        <a:spcAft>
          <a:spcPts val="0"/>
        </a:spcAft>
        <a:buClrTx/>
        <a:buSzTx/>
        <a:buFontTx/>
        <a:buNone/>
        <a:tabLst/>
        <a:defRPr sz="984" b="0" i="0" u="none" strike="noStrike" cap="none" spc="0" baseline="0">
          <a:ln>
            <a:noFill/>
          </a:ln>
          <a:solidFill>
            <a:schemeClr val="tx1"/>
          </a:solidFill>
          <a:uFillTx/>
          <a:latin typeface="+mn-lt"/>
          <a:ea typeface="+mn-ea"/>
          <a:cs typeface="+mn-cs"/>
          <a:sym typeface="Ubuntu Light"/>
        </a:defRPr>
      </a:lvl4pPr>
      <a:lvl5pPr marL="0" marR="0" indent="0" algn="ctr" defTabSz="410751" rtl="0" latinLnBrk="0">
        <a:lnSpc>
          <a:spcPct val="100000"/>
        </a:lnSpc>
        <a:spcBef>
          <a:spcPts val="0"/>
        </a:spcBef>
        <a:spcAft>
          <a:spcPts val="0"/>
        </a:spcAft>
        <a:buClrTx/>
        <a:buSzTx/>
        <a:buFontTx/>
        <a:buNone/>
        <a:tabLst/>
        <a:defRPr sz="984" b="0" i="0" u="none" strike="noStrike" cap="none" spc="0" baseline="0">
          <a:ln>
            <a:noFill/>
          </a:ln>
          <a:solidFill>
            <a:schemeClr val="tx1"/>
          </a:solidFill>
          <a:uFillTx/>
          <a:latin typeface="+mn-lt"/>
          <a:ea typeface="+mn-ea"/>
          <a:cs typeface="+mn-cs"/>
          <a:sym typeface="Ubuntu Light"/>
        </a:defRPr>
      </a:lvl5pPr>
      <a:lvl6pPr marL="0" marR="0" indent="0" algn="ctr" defTabSz="410751" rtl="0" latinLnBrk="0">
        <a:lnSpc>
          <a:spcPct val="100000"/>
        </a:lnSpc>
        <a:spcBef>
          <a:spcPts val="0"/>
        </a:spcBef>
        <a:spcAft>
          <a:spcPts val="0"/>
        </a:spcAft>
        <a:buClrTx/>
        <a:buSzTx/>
        <a:buFontTx/>
        <a:buNone/>
        <a:tabLst/>
        <a:defRPr sz="984" b="0" i="0" u="none" strike="noStrike" cap="none" spc="0" baseline="0">
          <a:ln>
            <a:noFill/>
          </a:ln>
          <a:solidFill>
            <a:schemeClr val="tx1"/>
          </a:solidFill>
          <a:uFillTx/>
          <a:latin typeface="+mn-lt"/>
          <a:ea typeface="+mn-ea"/>
          <a:cs typeface="+mn-cs"/>
          <a:sym typeface="Ubuntu Light"/>
        </a:defRPr>
      </a:lvl6pPr>
      <a:lvl7pPr marL="0" marR="0" indent="0" algn="ctr" defTabSz="410751" rtl="0" latinLnBrk="0">
        <a:lnSpc>
          <a:spcPct val="100000"/>
        </a:lnSpc>
        <a:spcBef>
          <a:spcPts val="0"/>
        </a:spcBef>
        <a:spcAft>
          <a:spcPts val="0"/>
        </a:spcAft>
        <a:buClrTx/>
        <a:buSzTx/>
        <a:buFontTx/>
        <a:buNone/>
        <a:tabLst/>
        <a:defRPr sz="984" b="0" i="0" u="none" strike="noStrike" cap="none" spc="0" baseline="0">
          <a:ln>
            <a:noFill/>
          </a:ln>
          <a:solidFill>
            <a:schemeClr val="tx1"/>
          </a:solidFill>
          <a:uFillTx/>
          <a:latin typeface="+mn-lt"/>
          <a:ea typeface="+mn-ea"/>
          <a:cs typeface="+mn-cs"/>
          <a:sym typeface="Ubuntu Light"/>
        </a:defRPr>
      </a:lvl7pPr>
      <a:lvl8pPr marL="0" marR="0" indent="0" algn="ctr" defTabSz="410751" rtl="0" latinLnBrk="0">
        <a:lnSpc>
          <a:spcPct val="100000"/>
        </a:lnSpc>
        <a:spcBef>
          <a:spcPts val="0"/>
        </a:spcBef>
        <a:spcAft>
          <a:spcPts val="0"/>
        </a:spcAft>
        <a:buClrTx/>
        <a:buSzTx/>
        <a:buFontTx/>
        <a:buNone/>
        <a:tabLst/>
        <a:defRPr sz="984" b="0" i="0" u="none" strike="noStrike" cap="none" spc="0" baseline="0">
          <a:ln>
            <a:noFill/>
          </a:ln>
          <a:solidFill>
            <a:schemeClr val="tx1"/>
          </a:solidFill>
          <a:uFillTx/>
          <a:latin typeface="+mn-lt"/>
          <a:ea typeface="+mn-ea"/>
          <a:cs typeface="+mn-cs"/>
          <a:sym typeface="Ubuntu Light"/>
        </a:defRPr>
      </a:lvl8pPr>
      <a:lvl9pPr marL="0" marR="0" indent="0" algn="ctr" defTabSz="410751" rtl="0" latinLnBrk="0">
        <a:lnSpc>
          <a:spcPct val="100000"/>
        </a:lnSpc>
        <a:spcBef>
          <a:spcPts val="0"/>
        </a:spcBef>
        <a:spcAft>
          <a:spcPts val="0"/>
        </a:spcAft>
        <a:buClrTx/>
        <a:buSzTx/>
        <a:buFontTx/>
        <a:buNone/>
        <a:tabLst/>
        <a:defRPr sz="984" b="0" i="0" u="none" strike="noStrike" cap="none" spc="0" baseline="0">
          <a:ln>
            <a:noFill/>
          </a:ln>
          <a:solidFill>
            <a:schemeClr val="tx1"/>
          </a:solidFill>
          <a:uFillTx/>
          <a:latin typeface="+mn-lt"/>
          <a:ea typeface="+mn-ea"/>
          <a:cs typeface="+mn-cs"/>
          <a:sym typeface="Ubuntu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xfrm>
            <a:off x="457648" y="6356824"/>
            <a:ext cx="2133080" cy="365001"/>
          </a:xfrm>
          <a:prstGeom prst="rect">
            <a:avLst/>
          </a:prstGeom>
        </p:spPr>
        <p:txBody>
          <a:bodyPr vert="horz" lIns="91440" tIns="45720" rIns="91440" bIns="45720" rtlCol="0" anchor="ctr"/>
          <a:lstStyle>
            <a:lvl1pPr algn="l">
              <a:defRPr sz="844">
                <a:solidFill>
                  <a:schemeClr val="tx1">
                    <a:tint val="75000"/>
                  </a:schemeClr>
                </a:solidFill>
              </a:defRPr>
            </a:lvl1pPr>
          </a:lstStyle>
          <a:p>
            <a:endParaRPr lang="fr-FR" dirty="0"/>
          </a:p>
        </p:txBody>
      </p:sp>
      <p:sp>
        <p:nvSpPr>
          <p:cNvPr id="5" name="Espace réservé du pied de page 4"/>
          <p:cNvSpPr>
            <a:spLocks noGrp="1"/>
          </p:cNvSpPr>
          <p:nvPr>
            <p:ph type="ftr" sz="quarter" idx="3"/>
          </p:nvPr>
        </p:nvSpPr>
        <p:spPr>
          <a:xfrm>
            <a:off x="3124276" y="6356824"/>
            <a:ext cx="2895452" cy="365001"/>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76" y="6356824"/>
            <a:ext cx="2133079" cy="365001"/>
          </a:xfrm>
          <a:prstGeom prst="rect">
            <a:avLst/>
          </a:prstGeom>
        </p:spPr>
        <p:txBody>
          <a:bodyPr vert="horz" lIns="91440" tIns="45720" rIns="91440" bIns="45720" rtlCol="0" anchor="ctr"/>
          <a:lstStyle>
            <a:lvl1pPr algn="r">
              <a:defRPr sz="844">
                <a:solidFill>
                  <a:schemeClr val="tx1">
                    <a:tint val="75000"/>
                  </a:schemeClr>
                </a:solidFill>
              </a:defRPr>
            </a:lvl1pPr>
          </a:lstStyle>
          <a:p>
            <a:fld id="{141B98CC-ED66-BD42-ADEF-DBEC5ABB9D36}" type="slidenum">
              <a:rPr lang="fr-FR" smtClean="0"/>
              <a:t>‹N°›</a:t>
            </a:fld>
            <a:endParaRPr lang="fr-FR" dirty="0"/>
          </a:p>
        </p:txBody>
      </p:sp>
      <p:pic>
        <p:nvPicPr>
          <p:cNvPr id="7" name="fond ppt.png" descr="fond ppt.png"/>
          <p:cNvPicPr>
            <a:picLocks noChangeAspect="1"/>
          </p:cNvPicPr>
          <p:nvPr/>
        </p:nvPicPr>
        <p:blipFill rotWithShape="1">
          <a:blip r:embed="rId18"/>
          <a:srcRect t="94276"/>
          <a:stretch/>
        </p:blipFill>
        <p:spPr>
          <a:xfrm>
            <a:off x="0" y="6455092"/>
            <a:ext cx="9144000" cy="402908"/>
          </a:xfrm>
          <a:prstGeom prst="rect">
            <a:avLst/>
          </a:prstGeom>
          <a:ln w="12700">
            <a:miter lim="400000"/>
          </a:ln>
        </p:spPr>
      </p:pic>
      <p:pic>
        <p:nvPicPr>
          <p:cNvPr id="8" name="logo FR-couleur.png" descr="logo FR-couleur.png"/>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992295" y="6109252"/>
            <a:ext cx="1139901" cy="367766"/>
          </a:xfrm>
          <a:prstGeom prst="rect">
            <a:avLst/>
          </a:prstGeom>
          <a:ln w="12700">
            <a:miter lim="400000"/>
          </a:ln>
        </p:spPr>
      </p:pic>
      <p:sp>
        <p:nvSpPr>
          <p:cNvPr id="10" name="Numéro de diapositive"/>
          <p:cNvSpPr txBox="1">
            <a:spLocks/>
          </p:cNvSpPr>
          <p:nvPr userDrawn="1"/>
        </p:nvSpPr>
        <p:spPr>
          <a:xfrm>
            <a:off x="4339159" y="6559392"/>
            <a:ext cx="465683" cy="185294"/>
          </a:xfrm>
          <a:prstGeom prst="rect">
            <a:avLst/>
          </a:prstGeom>
        </p:spPr>
        <p:txBody>
          <a:bodyPr/>
          <a:lstStyle>
            <a:defPPr>
              <a:defRPr lang="fr-FR"/>
            </a:defPPr>
            <a:lvl1pPr marL="0" marR="0" indent="0" algn="ctr" defTabSz="410751" rtl="0" eaLnBrk="1" fontAlgn="auto" latinLnBrk="0" hangingPunct="0">
              <a:lnSpc>
                <a:spcPct val="100000"/>
              </a:lnSpc>
              <a:spcBef>
                <a:spcPts val="0"/>
              </a:spcBef>
              <a:spcAft>
                <a:spcPts val="0"/>
              </a:spcAft>
              <a:buClrTx/>
              <a:buSzTx/>
              <a:buFontTx/>
              <a:buNone/>
              <a:tabLst/>
              <a:defRPr kumimoji="0" lang="uk-UA" sz="984" b="0" i="0" u="none" strike="noStrike" kern="1200" cap="none" spc="0" normalizeH="0" baseline="0" smtClean="0">
                <a:ln>
                  <a:noFill/>
                </a:ln>
                <a:solidFill>
                  <a:srgbClr val="FFFFFF"/>
                </a:solidFill>
                <a:effectLst/>
                <a:uFillTx/>
                <a:latin typeface="Ubuntu-Light"/>
                <a:ea typeface="Helvetica Neue Light"/>
                <a:cs typeface="Ubuntu-Light"/>
                <a:sym typeface="Helvetica Neue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3583052685"/>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Lst>
  <p:hf hdr="0" ftr="0" dt="0"/>
  <p:txStyles>
    <p:titleStyle>
      <a:lvl1pPr algn="ctr" defTabSz="321465" rtl="0" eaLnBrk="1" latinLnBrk="0" hangingPunct="1">
        <a:spcBef>
          <a:spcPct val="0"/>
        </a:spcBef>
        <a:buNone/>
        <a:defRPr sz="3095" kern="1200">
          <a:solidFill>
            <a:schemeClr val="tx1"/>
          </a:solidFill>
          <a:latin typeface="+mj-lt"/>
          <a:ea typeface="+mj-ea"/>
          <a:cs typeface="+mj-cs"/>
        </a:defRPr>
      </a:lvl1pPr>
    </p:titleStyle>
    <p:bodyStyle>
      <a:lvl1pPr marL="241099" indent="-241099" algn="l" defTabSz="321465" rtl="0" eaLnBrk="1" latinLnBrk="0" hangingPunct="1">
        <a:spcBef>
          <a:spcPct val="20000"/>
        </a:spcBef>
        <a:buFont typeface="Arial"/>
        <a:buChar char="•"/>
        <a:defRPr sz="2251" kern="1200">
          <a:solidFill>
            <a:schemeClr val="tx1"/>
          </a:solidFill>
          <a:latin typeface="+mn-lt"/>
          <a:ea typeface="+mn-ea"/>
          <a:cs typeface="+mn-cs"/>
        </a:defRPr>
      </a:lvl1pPr>
      <a:lvl2pPr marL="522382" indent="-200916" algn="l" defTabSz="321465" rtl="0" eaLnBrk="1" latinLnBrk="0" hangingPunct="1">
        <a:spcBef>
          <a:spcPct val="20000"/>
        </a:spcBef>
        <a:buFont typeface="Arial"/>
        <a:buChar char="–"/>
        <a:defRPr sz="1969" kern="1200">
          <a:solidFill>
            <a:schemeClr val="tx1"/>
          </a:solidFill>
          <a:latin typeface="+mn-lt"/>
          <a:ea typeface="+mn-ea"/>
          <a:cs typeface="+mn-cs"/>
        </a:defRPr>
      </a:lvl2pPr>
      <a:lvl3pPr marL="803663" indent="-160732" algn="l" defTabSz="321465" rtl="0" eaLnBrk="1" latinLnBrk="0" hangingPunct="1">
        <a:spcBef>
          <a:spcPct val="20000"/>
        </a:spcBef>
        <a:buFont typeface="Arial"/>
        <a:buChar char="•"/>
        <a:defRPr sz="1687" kern="1200">
          <a:solidFill>
            <a:schemeClr val="tx1"/>
          </a:solidFill>
          <a:latin typeface="+mn-lt"/>
          <a:ea typeface="+mn-ea"/>
          <a:cs typeface="+mn-cs"/>
        </a:defRPr>
      </a:lvl3pPr>
      <a:lvl4pPr marL="1125129" indent="-160732" algn="l" defTabSz="321465" rtl="0" eaLnBrk="1" latinLnBrk="0" hangingPunct="1">
        <a:spcBef>
          <a:spcPct val="20000"/>
        </a:spcBef>
        <a:buFont typeface="Arial"/>
        <a:buChar char="–"/>
        <a:defRPr sz="1407" kern="1200">
          <a:solidFill>
            <a:schemeClr val="tx1"/>
          </a:solidFill>
          <a:latin typeface="+mn-lt"/>
          <a:ea typeface="+mn-ea"/>
          <a:cs typeface="+mn-cs"/>
        </a:defRPr>
      </a:lvl4pPr>
      <a:lvl5pPr marL="1446595" indent="-160732" algn="l" defTabSz="321465" rtl="0" eaLnBrk="1" latinLnBrk="0" hangingPunct="1">
        <a:spcBef>
          <a:spcPct val="20000"/>
        </a:spcBef>
        <a:buFont typeface="Arial"/>
        <a:buChar char="»"/>
        <a:defRPr sz="1407" kern="1200">
          <a:solidFill>
            <a:schemeClr val="tx1"/>
          </a:solidFill>
          <a:latin typeface="+mn-lt"/>
          <a:ea typeface="+mn-ea"/>
          <a:cs typeface="+mn-cs"/>
        </a:defRPr>
      </a:lvl5pPr>
      <a:lvl6pPr marL="1768060" indent="-160732" algn="l" defTabSz="321465" rtl="0" eaLnBrk="1" latinLnBrk="0" hangingPunct="1">
        <a:spcBef>
          <a:spcPct val="20000"/>
        </a:spcBef>
        <a:buFont typeface="Arial"/>
        <a:buChar char="•"/>
        <a:defRPr sz="1407" kern="1200">
          <a:solidFill>
            <a:schemeClr val="tx1"/>
          </a:solidFill>
          <a:latin typeface="+mn-lt"/>
          <a:ea typeface="+mn-ea"/>
          <a:cs typeface="+mn-cs"/>
        </a:defRPr>
      </a:lvl6pPr>
      <a:lvl7pPr marL="2089525" indent="-160732" algn="l" defTabSz="321465" rtl="0" eaLnBrk="1" latinLnBrk="0" hangingPunct="1">
        <a:spcBef>
          <a:spcPct val="20000"/>
        </a:spcBef>
        <a:buFont typeface="Arial"/>
        <a:buChar char="•"/>
        <a:defRPr sz="1407" kern="1200">
          <a:solidFill>
            <a:schemeClr val="tx1"/>
          </a:solidFill>
          <a:latin typeface="+mn-lt"/>
          <a:ea typeface="+mn-ea"/>
          <a:cs typeface="+mn-cs"/>
        </a:defRPr>
      </a:lvl7pPr>
      <a:lvl8pPr marL="2410990" indent="-160732" algn="l" defTabSz="321465" rtl="0" eaLnBrk="1" latinLnBrk="0" hangingPunct="1">
        <a:spcBef>
          <a:spcPct val="20000"/>
        </a:spcBef>
        <a:buFont typeface="Arial"/>
        <a:buChar char="•"/>
        <a:defRPr sz="1407" kern="1200">
          <a:solidFill>
            <a:schemeClr val="tx1"/>
          </a:solidFill>
          <a:latin typeface="+mn-lt"/>
          <a:ea typeface="+mn-ea"/>
          <a:cs typeface="+mn-cs"/>
        </a:defRPr>
      </a:lvl8pPr>
      <a:lvl9pPr marL="2732456" indent="-160732" algn="l" defTabSz="321465" rtl="0" eaLnBrk="1" latinLnBrk="0" hangingPunct="1">
        <a:spcBef>
          <a:spcPct val="20000"/>
        </a:spcBef>
        <a:buFont typeface="Arial"/>
        <a:buChar char="•"/>
        <a:defRPr sz="1407" kern="1200">
          <a:solidFill>
            <a:schemeClr val="tx1"/>
          </a:solidFill>
          <a:latin typeface="+mn-lt"/>
          <a:ea typeface="+mn-ea"/>
          <a:cs typeface="+mn-cs"/>
        </a:defRPr>
      </a:lvl9pPr>
    </p:bodyStyle>
    <p:otherStyle>
      <a:defPPr>
        <a:defRPr lang="fr-FR"/>
      </a:defPPr>
      <a:lvl1pPr marL="0" algn="l" defTabSz="321465" rtl="0" eaLnBrk="1" latinLnBrk="0" hangingPunct="1">
        <a:defRPr sz="1265" kern="1200">
          <a:solidFill>
            <a:schemeClr val="tx1"/>
          </a:solidFill>
          <a:latin typeface="+mn-lt"/>
          <a:ea typeface="+mn-ea"/>
          <a:cs typeface="+mn-cs"/>
        </a:defRPr>
      </a:lvl1pPr>
      <a:lvl2pPr marL="321465" algn="l" defTabSz="321465" rtl="0" eaLnBrk="1" latinLnBrk="0" hangingPunct="1">
        <a:defRPr sz="1265" kern="1200">
          <a:solidFill>
            <a:schemeClr val="tx1"/>
          </a:solidFill>
          <a:latin typeface="+mn-lt"/>
          <a:ea typeface="+mn-ea"/>
          <a:cs typeface="+mn-cs"/>
        </a:defRPr>
      </a:lvl2pPr>
      <a:lvl3pPr marL="642931" algn="l" defTabSz="321465" rtl="0" eaLnBrk="1" latinLnBrk="0" hangingPunct="1">
        <a:defRPr sz="1265" kern="1200">
          <a:solidFill>
            <a:schemeClr val="tx1"/>
          </a:solidFill>
          <a:latin typeface="+mn-lt"/>
          <a:ea typeface="+mn-ea"/>
          <a:cs typeface="+mn-cs"/>
        </a:defRPr>
      </a:lvl3pPr>
      <a:lvl4pPr marL="964396" algn="l" defTabSz="321465" rtl="0" eaLnBrk="1" latinLnBrk="0" hangingPunct="1">
        <a:defRPr sz="1265" kern="1200">
          <a:solidFill>
            <a:schemeClr val="tx1"/>
          </a:solidFill>
          <a:latin typeface="+mn-lt"/>
          <a:ea typeface="+mn-ea"/>
          <a:cs typeface="+mn-cs"/>
        </a:defRPr>
      </a:lvl4pPr>
      <a:lvl5pPr marL="1285863" algn="l" defTabSz="321465" rtl="0" eaLnBrk="1" latinLnBrk="0" hangingPunct="1">
        <a:defRPr sz="1265" kern="1200">
          <a:solidFill>
            <a:schemeClr val="tx1"/>
          </a:solidFill>
          <a:latin typeface="+mn-lt"/>
          <a:ea typeface="+mn-ea"/>
          <a:cs typeface="+mn-cs"/>
        </a:defRPr>
      </a:lvl5pPr>
      <a:lvl6pPr marL="1607326" algn="l" defTabSz="321465" rtl="0" eaLnBrk="1" latinLnBrk="0" hangingPunct="1">
        <a:defRPr sz="1265" kern="1200">
          <a:solidFill>
            <a:schemeClr val="tx1"/>
          </a:solidFill>
          <a:latin typeface="+mn-lt"/>
          <a:ea typeface="+mn-ea"/>
          <a:cs typeface="+mn-cs"/>
        </a:defRPr>
      </a:lvl6pPr>
      <a:lvl7pPr marL="1928792" algn="l" defTabSz="321465" rtl="0" eaLnBrk="1" latinLnBrk="0" hangingPunct="1">
        <a:defRPr sz="1265" kern="1200">
          <a:solidFill>
            <a:schemeClr val="tx1"/>
          </a:solidFill>
          <a:latin typeface="+mn-lt"/>
          <a:ea typeface="+mn-ea"/>
          <a:cs typeface="+mn-cs"/>
        </a:defRPr>
      </a:lvl7pPr>
      <a:lvl8pPr marL="2250258" algn="l" defTabSz="321465" rtl="0" eaLnBrk="1" latinLnBrk="0" hangingPunct="1">
        <a:defRPr sz="1265" kern="1200">
          <a:solidFill>
            <a:schemeClr val="tx1"/>
          </a:solidFill>
          <a:latin typeface="+mn-lt"/>
          <a:ea typeface="+mn-ea"/>
          <a:cs typeface="+mn-cs"/>
        </a:defRPr>
      </a:lvl8pPr>
      <a:lvl9pPr marL="2571722" algn="l" defTabSz="321465" rtl="0" eaLnBrk="1" latinLnBrk="0" hangingPunct="1">
        <a:defRPr sz="12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xfrm>
            <a:off x="457648" y="6356824"/>
            <a:ext cx="2133080" cy="365001"/>
          </a:xfrm>
          <a:prstGeom prst="rect">
            <a:avLst/>
          </a:prstGeom>
        </p:spPr>
        <p:txBody>
          <a:bodyPr vert="horz" lIns="91440" tIns="45720" rIns="91440" bIns="45720" rtlCol="0" anchor="ctr"/>
          <a:lstStyle>
            <a:lvl1pPr algn="l">
              <a:defRPr sz="844">
                <a:solidFill>
                  <a:schemeClr val="tx1">
                    <a:tint val="75000"/>
                  </a:schemeClr>
                </a:solidFill>
              </a:defRPr>
            </a:lvl1pPr>
          </a:lstStyle>
          <a:p>
            <a:endParaRPr lang="fr-FR" dirty="0"/>
          </a:p>
        </p:txBody>
      </p:sp>
      <p:sp>
        <p:nvSpPr>
          <p:cNvPr id="5" name="Espace réservé du pied de page 4"/>
          <p:cNvSpPr>
            <a:spLocks noGrp="1"/>
          </p:cNvSpPr>
          <p:nvPr>
            <p:ph type="ftr" sz="quarter" idx="3"/>
          </p:nvPr>
        </p:nvSpPr>
        <p:spPr>
          <a:xfrm>
            <a:off x="3124276" y="6356824"/>
            <a:ext cx="2895452" cy="365001"/>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76" y="6356824"/>
            <a:ext cx="2133079" cy="365001"/>
          </a:xfrm>
          <a:prstGeom prst="rect">
            <a:avLst/>
          </a:prstGeom>
        </p:spPr>
        <p:txBody>
          <a:bodyPr vert="horz" lIns="91440" tIns="45720" rIns="91440" bIns="45720" rtlCol="0" anchor="ctr"/>
          <a:lstStyle>
            <a:lvl1pPr algn="r">
              <a:defRPr sz="844">
                <a:solidFill>
                  <a:schemeClr val="tx1">
                    <a:tint val="75000"/>
                  </a:schemeClr>
                </a:solidFill>
              </a:defRPr>
            </a:lvl1pPr>
          </a:lstStyle>
          <a:p>
            <a:fld id="{141B98CC-ED66-BD42-ADEF-DBEC5ABB9D36}" type="slidenum">
              <a:rPr lang="fr-FR" smtClean="0"/>
              <a:t>‹N°›</a:t>
            </a:fld>
            <a:endParaRPr lang="fr-FR" dirty="0"/>
          </a:p>
        </p:txBody>
      </p:sp>
      <p:pic>
        <p:nvPicPr>
          <p:cNvPr id="7" name="fond ppt.png" descr="fond ppt.png"/>
          <p:cNvPicPr>
            <a:picLocks noChangeAspect="1"/>
          </p:cNvPicPr>
          <p:nvPr/>
        </p:nvPicPr>
        <p:blipFill rotWithShape="1">
          <a:blip r:embed="rId19"/>
          <a:srcRect t="94276"/>
          <a:stretch/>
        </p:blipFill>
        <p:spPr>
          <a:xfrm>
            <a:off x="0" y="6455092"/>
            <a:ext cx="9144000" cy="402908"/>
          </a:xfrm>
          <a:prstGeom prst="rect">
            <a:avLst/>
          </a:prstGeom>
          <a:ln w="12700">
            <a:miter lim="400000"/>
          </a:ln>
        </p:spPr>
      </p:pic>
      <p:pic>
        <p:nvPicPr>
          <p:cNvPr id="8" name="logo FR-couleur.png" descr="logo FR-couleur.png"/>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992295" y="6109252"/>
            <a:ext cx="1139901" cy="367766"/>
          </a:xfrm>
          <a:prstGeom prst="rect">
            <a:avLst/>
          </a:prstGeom>
          <a:ln w="12700">
            <a:miter lim="400000"/>
          </a:ln>
        </p:spPr>
      </p:pic>
      <p:sp>
        <p:nvSpPr>
          <p:cNvPr id="10" name="Numéro de diapositive"/>
          <p:cNvSpPr txBox="1">
            <a:spLocks/>
          </p:cNvSpPr>
          <p:nvPr userDrawn="1"/>
        </p:nvSpPr>
        <p:spPr>
          <a:xfrm>
            <a:off x="4339159" y="6559392"/>
            <a:ext cx="465683" cy="185294"/>
          </a:xfrm>
          <a:prstGeom prst="rect">
            <a:avLst/>
          </a:prstGeom>
        </p:spPr>
        <p:txBody>
          <a:bodyPr/>
          <a:lstStyle>
            <a:defPPr>
              <a:defRPr lang="fr-FR"/>
            </a:defPPr>
            <a:lvl1pPr marL="0" marR="0" indent="0" algn="ctr" defTabSz="410751" rtl="0" eaLnBrk="1" fontAlgn="auto" latinLnBrk="0" hangingPunct="0">
              <a:lnSpc>
                <a:spcPct val="100000"/>
              </a:lnSpc>
              <a:spcBef>
                <a:spcPts val="0"/>
              </a:spcBef>
              <a:spcAft>
                <a:spcPts val="0"/>
              </a:spcAft>
              <a:buClrTx/>
              <a:buSzTx/>
              <a:buFontTx/>
              <a:buNone/>
              <a:tabLst/>
              <a:defRPr kumimoji="0" lang="uk-UA" sz="984" b="0" i="0" u="none" strike="noStrike" kern="1200" cap="none" spc="0" normalizeH="0" baseline="0" smtClean="0">
                <a:ln>
                  <a:noFill/>
                </a:ln>
                <a:solidFill>
                  <a:srgbClr val="FFFFFF"/>
                </a:solidFill>
                <a:effectLst/>
                <a:uFillTx/>
                <a:latin typeface="Ubuntu-Light"/>
                <a:ea typeface="Helvetica Neue Light"/>
                <a:cs typeface="Ubuntu-Light"/>
                <a:sym typeface="Helvetica Neue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451262792"/>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Lst>
  <p:hf hdr="0" ftr="0" dt="0"/>
  <p:txStyles>
    <p:titleStyle>
      <a:lvl1pPr algn="ctr" defTabSz="321465" rtl="0" eaLnBrk="1" latinLnBrk="0" hangingPunct="1">
        <a:spcBef>
          <a:spcPct val="0"/>
        </a:spcBef>
        <a:buNone/>
        <a:defRPr sz="3095" kern="1200">
          <a:solidFill>
            <a:schemeClr val="tx1"/>
          </a:solidFill>
          <a:latin typeface="+mj-lt"/>
          <a:ea typeface="+mj-ea"/>
          <a:cs typeface="+mj-cs"/>
        </a:defRPr>
      </a:lvl1pPr>
    </p:titleStyle>
    <p:bodyStyle>
      <a:lvl1pPr marL="241099" indent="-241099" algn="l" defTabSz="321465" rtl="0" eaLnBrk="1" latinLnBrk="0" hangingPunct="1">
        <a:spcBef>
          <a:spcPct val="20000"/>
        </a:spcBef>
        <a:buFont typeface="Arial"/>
        <a:buChar char="•"/>
        <a:defRPr sz="2251" kern="1200">
          <a:solidFill>
            <a:schemeClr val="tx1"/>
          </a:solidFill>
          <a:latin typeface="+mn-lt"/>
          <a:ea typeface="+mn-ea"/>
          <a:cs typeface="+mn-cs"/>
        </a:defRPr>
      </a:lvl1pPr>
      <a:lvl2pPr marL="522382" indent="-200916" algn="l" defTabSz="321465" rtl="0" eaLnBrk="1" latinLnBrk="0" hangingPunct="1">
        <a:spcBef>
          <a:spcPct val="20000"/>
        </a:spcBef>
        <a:buFont typeface="Arial"/>
        <a:buChar char="–"/>
        <a:defRPr sz="1969" kern="1200">
          <a:solidFill>
            <a:schemeClr val="tx1"/>
          </a:solidFill>
          <a:latin typeface="+mn-lt"/>
          <a:ea typeface="+mn-ea"/>
          <a:cs typeface="+mn-cs"/>
        </a:defRPr>
      </a:lvl2pPr>
      <a:lvl3pPr marL="803663" indent="-160732" algn="l" defTabSz="321465" rtl="0" eaLnBrk="1" latinLnBrk="0" hangingPunct="1">
        <a:spcBef>
          <a:spcPct val="20000"/>
        </a:spcBef>
        <a:buFont typeface="Arial"/>
        <a:buChar char="•"/>
        <a:defRPr sz="1687" kern="1200">
          <a:solidFill>
            <a:schemeClr val="tx1"/>
          </a:solidFill>
          <a:latin typeface="+mn-lt"/>
          <a:ea typeface="+mn-ea"/>
          <a:cs typeface="+mn-cs"/>
        </a:defRPr>
      </a:lvl3pPr>
      <a:lvl4pPr marL="1125129" indent="-160732" algn="l" defTabSz="321465" rtl="0" eaLnBrk="1" latinLnBrk="0" hangingPunct="1">
        <a:spcBef>
          <a:spcPct val="20000"/>
        </a:spcBef>
        <a:buFont typeface="Arial"/>
        <a:buChar char="–"/>
        <a:defRPr sz="1407" kern="1200">
          <a:solidFill>
            <a:schemeClr val="tx1"/>
          </a:solidFill>
          <a:latin typeface="+mn-lt"/>
          <a:ea typeface="+mn-ea"/>
          <a:cs typeface="+mn-cs"/>
        </a:defRPr>
      </a:lvl4pPr>
      <a:lvl5pPr marL="1446595" indent="-160732" algn="l" defTabSz="321465" rtl="0" eaLnBrk="1" latinLnBrk="0" hangingPunct="1">
        <a:spcBef>
          <a:spcPct val="20000"/>
        </a:spcBef>
        <a:buFont typeface="Arial"/>
        <a:buChar char="»"/>
        <a:defRPr sz="1407" kern="1200">
          <a:solidFill>
            <a:schemeClr val="tx1"/>
          </a:solidFill>
          <a:latin typeface="+mn-lt"/>
          <a:ea typeface="+mn-ea"/>
          <a:cs typeface="+mn-cs"/>
        </a:defRPr>
      </a:lvl5pPr>
      <a:lvl6pPr marL="1768060" indent="-160732" algn="l" defTabSz="321465" rtl="0" eaLnBrk="1" latinLnBrk="0" hangingPunct="1">
        <a:spcBef>
          <a:spcPct val="20000"/>
        </a:spcBef>
        <a:buFont typeface="Arial"/>
        <a:buChar char="•"/>
        <a:defRPr sz="1407" kern="1200">
          <a:solidFill>
            <a:schemeClr val="tx1"/>
          </a:solidFill>
          <a:latin typeface="+mn-lt"/>
          <a:ea typeface="+mn-ea"/>
          <a:cs typeface="+mn-cs"/>
        </a:defRPr>
      </a:lvl6pPr>
      <a:lvl7pPr marL="2089525" indent="-160732" algn="l" defTabSz="321465" rtl="0" eaLnBrk="1" latinLnBrk="0" hangingPunct="1">
        <a:spcBef>
          <a:spcPct val="20000"/>
        </a:spcBef>
        <a:buFont typeface="Arial"/>
        <a:buChar char="•"/>
        <a:defRPr sz="1407" kern="1200">
          <a:solidFill>
            <a:schemeClr val="tx1"/>
          </a:solidFill>
          <a:latin typeface="+mn-lt"/>
          <a:ea typeface="+mn-ea"/>
          <a:cs typeface="+mn-cs"/>
        </a:defRPr>
      </a:lvl7pPr>
      <a:lvl8pPr marL="2410990" indent="-160732" algn="l" defTabSz="321465" rtl="0" eaLnBrk="1" latinLnBrk="0" hangingPunct="1">
        <a:spcBef>
          <a:spcPct val="20000"/>
        </a:spcBef>
        <a:buFont typeface="Arial"/>
        <a:buChar char="•"/>
        <a:defRPr sz="1407" kern="1200">
          <a:solidFill>
            <a:schemeClr val="tx1"/>
          </a:solidFill>
          <a:latin typeface="+mn-lt"/>
          <a:ea typeface="+mn-ea"/>
          <a:cs typeface="+mn-cs"/>
        </a:defRPr>
      </a:lvl8pPr>
      <a:lvl9pPr marL="2732456" indent="-160732" algn="l" defTabSz="321465" rtl="0" eaLnBrk="1" latinLnBrk="0" hangingPunct="1">
        <a:spcBef>
          <a:spcPct val="20000"/>
        </a:spcBef>
        <a:buFont typeface="Arial"/>
        <a:buChar char="•"/>
        <a:defRPr sz="1407" kern="1200">
          <a:solidFill>
            <a:schemeClr val="tx1"/>
          </a:solidFill>
          <a:latin typeface="+mn-lt"/>
          <a:ea typeface="+mn-ea"/>
          <a:cs typeface="+mn-cs"/>
        </a:defRPr>
      </a:lvl9pPr>
    </p:bodyStyle>
    <p:otherStyle>
      <a:defPPr>
        <a:defRPr lang="fr-FR"/>
      </a:defPPr>
      <a:lvl1pPr marL="0" algn="l" defTabSz="321465" rtl="0" eaLnBrk="1" latinLnBrk="0" hangingPunct="1">
        <a:defRPr sz="1265" kern="1200">
          <a:solidFill>
            <a:schemeClr val="tx1"/>
          </a:solidFill>
          <a:latin typeface="+mn-lt"/>
          <a:ea typeface="+mn-ea"/>
          <a:cs typeface="+mn-cs"/>
        </a:defRPr>
      </a:lvl1pPr>
      <a:lvl2pPr marL="321465" algn="l" defTabSz="321465" rtl="0" eaLnBrk="1" latinLnBrk="0" hangingPunct="1">
        <a:defRPr sz="1265" kern="1200">
          <a:solidFill>
            <a:schemeClr val="tx1"/>
          </a:solidFill>
          <a:latin typeface="+mn-lt"/>
          <a:ea typeface="+mn-ea"/>
          <a:cs typeface="+mn-cs"/>
        </a:defRPr>
      </a:lvl2pPr>
      <a:lvl3pPr marL="642931" algn="l" defTabSz="321465" rtl="0" eaLnBrk="1" latinLnBrk="0" hangingPunct="1">
        <a:defRPr sz="1265" kern="1200">
          <a:solidFill>
            <a:schemeClr val="tx1"/>
          </a:solidFill>
          <a:latin typeface="+mn-lt"/>
          <a:ea typeface="+mn-ea"/>
          <a:cs typeface="+mn-cs"/>
        </a:defRPr>
      </a:lvl3pPr>
      <a:lvl4pPr marL="964396" algn="l" defTabSz="321465" rtl="0" eaLnBrk="1" latinLnBrk="0" hangingPunct="1">
        <a:defRPr sz="1265" kern="1200">
          <a:solidFill>
            <a:schemeClr val="tx1"/>
          </a:solidFill>
          <a:latin typeface="+mn-lt"/>
          <a:ea typeface="+mn-ea"/>
          <a:cs typeface="+mn-cs"/>
        </a:defRPr>
      </a:lvl4pPr>
      <a:lvl5pPr marL="1285863" algn="l" defTabSz="321465" rtl="0" eaLnBrk="1" latinLnBrk="0" hangingPunct="1">
        <a:defRPr sz="1265" kern="1200">
          <a:solidFill>
            <a:schemeClr val="tx1"/>
          </a:solidFill>
          <a:latin typeface="+mn-lt"/>
          <a:ea typeface="+mn-ea"/>
          <a:cs typeface="+mn-cs"/>
        </a:defRPr>
      </a:lvl5pPr>
      <a:lvl6pPr marL="1607326" algn="l" defTabSz="321465" rtl="0" eaLnBrk="1" latinLnBrk="0" hangingPunct="1">
        <a:defRPr sz="1265" kern="1200">
          <a:solidFill>
            <a:schemeClr val="tx1"/>
          </a:solidFill>
          <a:latin typeface="+mn-lt"/>
          <a:ea typeface="+mn-ea"/>
          <a:cs typeface="+mn-cs"/>
        </a:defRPr>
      </a:lvl6pPr>
      <a:lvl7pPr marL="1928792" algn="l" defTabSz="321465" rtl="0" eaLnBrk="1" latinLnBrk="0" hangingPunct="1">
        <a:defRPr sz="1265" kern="1200">
          <a:solidFill>
            <a:schemeClr val="tx1"/>
          </a:solidFill>
          <a:latin typeface="+mn-lt"/>
          <a:ea typeface="+mn-ea"/>
          <a:cs typeface="+mn-cs"/>
        </a:defRPr>
      </a:lvl7pPr>
      <a:lvl8pPr marL="2250258" algn="l" defTabSz="321465" rtl="0" eaLnBrk="1" latinLnBrk="0" hangingPunct="1">
        <a:defRPr sz="1265" kern="1200">
          <a:solidFill>
            <a:schemeClr val="tx1"/>
          </a:solidFill>
          <a:latin typeface="+mn-lt"/>
          <a:ea typeface="+mn-ea"/>
          <a:cs typeface="+mn-cs"/>
        </a:defRPr>
      </a:lvl8pPr>
      <a:lvl9pPr marL="2571722" algn="l" defTabSz="321465" rtl="0" eaLnBrk="1" latinLnBrk="0" hangingPunct="1">
        <a:defRPr sz="126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xfrm>
            <a:off x="457648" y="6356824"/>
            <a:ext cx="2133080" cy="365001"/>
          </a:xfrm>
          <a:prstGeom prst="rect">
            <a:avLst/>
          </a:prstGeom>
        </p:spPr>
        <p:txBody>
          <a:bodyPr vert="horz" lIns="91440" tIns="45720" rIns="91440" bIns="45720" rtlCol="0" anchor="ctr"/>
          <a:lstStyle>
            <a:lvl1pPr algn="l">
              <a:defRPr sz="844">
                <a:solidFill>
                  <a:schemeClr val="tx1">
                    <a:tint val="75000"/>
                  </a:schemeClr>
                </a:solidFill>
              </a:defRPr>
            </a:lvl1pPr>
          </a:lstStyle>
          <a:p>
            <a:endParaRPr lang="fr-FR" dirty="0"/>
          </a:p>
        </p:txBody>
      </p:sp>
      <p:sp>
        <p:nvSpPr>
          <p:cNvPr id="5" name="Espace réservé du pied de page 4"/>
          <p:cNvSpPr>
            <a:spLocks noGrp="1"/>
          </p:cNvSpPr>
          <p:nvPr>
            <p:ph type="ftr" sz="quarter" idx="3"/>
          </p:nvPr>
        </p:nvSpPr>
        <p:spPr>
          <a:xfrm>
            <a:off x="3124276" y="6356824"/>
            <a:ext cx="2895452" cy="365001"/>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76" y="6356824"/>
            <a:ext cx="2133079" cy="365001"/>
          </a:xfrm>
          <a:prstGeom prst="rect">
            <a:avLst/>
          </a:prstGeom>
        </p:spPr>
        <p:txBody>
          <a:bodyPr vert="horz" lIns="91440" tIns="45720" rIns="91440" bIns="45720" rtlCol="0" anchor="ctr"/>
          <a:lstStyle>
            <a:lvl1pPr algn="r">
              <a:defRPr sz="844">
                <a:solidFill>
                  <a:schemeClr val="tx1">
                    <a:tint val="75000"/>
                  </a:schemeClr>
                </a:solidFill>
              </a:defRPr>
            </a:lvl1pPr>
          </a:lstStyle>
          <a:p>
            <a:fld id="{141B98CC-ED66-BD42-ADEF-DBEC5ABB9D36}" type="slidenum">
              <a:rPr lang="fr-FR" smtClean="0"/>
              <a:t>‹N°›</a:t>
            </a:fld>
            <a:endParaRPr lang="fr-FR" dirty="0"/>
          </a:p>
        </p:txBody>
      </p:sp>
      <p:pic>
        <p:nvPicPr>
          <p:cNvPr id="7" name="fond ppt.png" descr="fond ppt.png"/>
          <p:cNvPicPr>
            <a:picLocks noChangeAspect="1"/>
          </p:cNvPicPr>
          <p:nvPr/>
        </p:nvPicPr>
        <p:blipFill rotWithShape="1">
          <a:blip r:embed="rId17"/>
          <a:srcRect t="94276"/>
          <a:stretch/>
        </p:blipFill>
        <p:spPr>
          <a:xfrm>
            <a:off x="0" y="6455092"/>
            <a:ext cx="9144000" cy="402908"/>
          </a:xfrm>
          <a:prstGeom prst="rect">
            <a:avLst/>
          </a:prstGeom>
          <a:ln w="12700">
            <a:miter lim="400000"/>
          </a:ln>
        </p:spPr>
      </p:pic>
      <p:pic>
        <p:nvPicPr>
          <p:cNvPr id="8" name="logo FR-couleur.png" descr="logo FR-couleur.png"/>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992295" y="6109252"/>
            <a:ext cx="1139901" cy="367766"/>
          </a:xfrm>
          <a:prstGeom prst="rect">
            <a:avLst/>
          </a:prstGeom>
          <a:ln w="12700">
            <a:miter lim="400000"/>
          </a:ln>
        </p:spPr>
      </p:pic>
      <p:sp>
        <p:nvSpPr>
          <p:cNvPr id="10" name="Numéro de diapositive"/>
          <p:cNvSpPr txBox="1">
            <a:spLocks/>
          </p:cNvSpPr>
          <p:nvPr userDrawn="1"/>
        </p:nvSpPr>
        <p:spPr>
          <a:xfrm>
            <a:off x="4339159" y="6559392"/>
            <a:ext cx="465683" cy="185294"/>
          </a:xfrm>
          <a:prstGeom prst="rect">
            <a:avLst/>
          </a:prstGeom>
        </p:spPr>
        <p:txBody>
          <a:bodyPr/>
          <a:lstStyle>
            <a:defPPr>
              <a:defRPr lang="fr-FR"/>
            </a:defPPr>
            <a:lvl1pPr marL="0" marR="0" indent="0" algn="ctr" defTabSz="410751" rtl="0" eaLnBrk="1" fontAlgn="auto" latinLnBrk="0" hangingPunct="0">
              <a:lnSpc>
                <a:spcPct val="100000"/>
              </a:lnSpc>
              <a:spcBef>
                <a:spcPts val="0"/>
              </a:spcBef>
              <a:spcAft>
                <a:spcPts val="0"/>
              </a:spcAft>
              <a:buClrTx/>
              <a:buSzTx/>
              <a:buFontTx/>
              <a:buNone/>
              <a:tabLst/>
              <a:defRPr kumimoji="0" lang="uk-UA" sz="984" b="0" i="0" u="none" strike="noStrike" kern="1200" cap="none" spc="0" normalizeH="0" baseline="0" smtClean="0">
                <a:ln>
                  <a:noFill/>
                </a:ln>
                <a:solidFill>
                  <a:srgbClr val="FFFFFF"/>
                </a:solidFill>
                <a:effectLst/>
                <a:uFillTx/>
                <a:latin typeface="Ubuntu-Light"/>
                <a:ea typeface="Helvetica Neue Light"/>
                <a:cs typeface="Ubuntu-Light"/>
                <a:sym typeface="Helvetica Neue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1414616847"/>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Lst>
  <p:hf hdr="0" ftr="0" dt="0"/>
  <p:txStyles>
    <p:titleStyle>
      <a:lvl1pPr algn="ctr" defTabSz="321465" rtl="0" eaLnBrk="1" latinLnBrk="0" hangingPunct="1">
        <a:spcBef>
          <a:spcPct val="0"/>
        </a:spcBef>
        <a:buNone/>
        <a:defRPr sz="3095" kern="1200">
          <a:solidFill>
            <a:schemeClr val="tx1"/>
          </a:solidFill>
          <a:latin typeface="+mj-lt"/>
          <a:ea typeface="+mj-ea"/>
          <a:cs typeface="+mj-cs"/>
        </a:defRPr>
      </a:lvl1pPr>
    </p:titleStyle>
    <p:bodyStyle>
      <a:lvl1pPr marL="241099" indent="-241099" algn="l" defTabSz="321465" rtl="0" eaLnBrk="1" latinLnBrk="0" hangingPunct="1">
        <a:spcBef>
          <a:spcPct val="20000"/>
        </a:spcBef>
        <a:buFont typeface="Arial"/>
        <a:buChar char="•"/>
        <a:defRPr sz="2251" kern="1200">
          <a:solidFill>
            <a:schemeClr val="tx1"/>
          </a:solidFill>
          <a:latin typeface="+mn-lt"/>
          <a:ea typeface="+mn-ea"/>
          <a:cs typeface="+mn-cs"/>
        </a:defRPr>
      </a:lvl1pPr>
      <a:lvl2pPr marL="522382" indent="-200916" algn="l" defTabSz="321465" rtl="0" eaLnBrk="1" latinLnBrk="0" hangingPunct="1">
        <a:spcBef>
          <a:spcPct val="20000"/>
        </a:spcBef>
        <a:buFont typeface="Arial"/>
        <a:buChar char="–"/>
        <a:defRPr sz="1969" kern="1200">
          <a:solidFill>
            <a:schemeClr val="tx1"/>
          </a:solidFill>
          <a:latin typeface="+mn-lt"/>
          <a:ea typeface="+mn-ea"/>
          <a:cs typeface="+mn-cs"/>
        </a:defRPr>
      </a:lvl2pPr>
      <a:lvl3pPr marL="803663" indent="-160732" algn="l" defTabSz="321465" rtl="0" eaLnBrk="1" latinLnBrk="0" hangingPunct="1">
        <a:spcBef>
          <a:spcPct val="20000"/>
        </a:spcBef>
        <a:buFont typeface="Arial"/>
        <a:buChar char="•"/>
        <a:defRPr sz="1687" kern="1200">
          <a:solidFill>
            <a:schemeClr val="tx1"/>
          </a:solidFill>
          <a:latin typeface="+mn-lt"/>
          <a:ea typeface="+mn-ea"/>
          <a:cs typeface="+mn-cs"/>
        </a:defRPr>
      </a:lvl3pPr>
      <a:lvl4pPr marL="1125129" indent="-160732" algn="l" defTabSz="321465" rtl="0" eaLnBrk="1" latinLnBrk="0" hangingPunct="1">
        <a:spcBef>
          <a:spcPct val="20000"/>
        </a:spcBef>
        <a:buFont typeface="Arial"/>
        <a:buChar char="–"/>
        <a:defRPr sz="1407" kern="1200">
          <a:solidFill>
            <a:schemeClr val="tx1"/>
          </a:solidFill>
          <a:latin typeface="+mn-lt"/>
          <a:ea typeface="+mn-ea"/>
          <a:cs typeface="+mn-cs"/>
        </a:defRPr>
      </a:lvl4pPr>
      <a:lvl5pPr marL="1446595" indent="-160732" algn="l" defTabSz="321465" rtl="0" eaLnBrk="1" latinLnBrk="0" hangingPunct="1">
        <a:spcBef>
          <a:spcPct val="20000"/>
        </a:spcBef>
        <a:buFont typeface="Arial"/>
        <a:buChar char="»"/>
        <a:defRPr sz="1407" kern="1200">
          <a:solidFill>
            <a:schemeClr val="tx1"/>
          </a:solidFill>
          <a:latin typeface="+mn-lt"/>
          <a:ea typeface="+mn-ea"/>
          <a:cs typeface="+mn-cs"/>
        </a:defRPr>
      </a:lvl5pPr>
      <a:lvl6pPr marL="1768060" indent="-160732" algn="l" defTabSz="321465" rtl="0" eaLnBrk="1" latinLnBrk="0" hangingPunct="1">
        <a:spcBef>
          <a:spcPct val="20000"/>
        </a:spcBef>
        <a:buFont typeface="Arial"/>
        <a:buChar char="•"/>
        <a:defRPr sz="1407" kern="1200">
          <a:solidFill>
            <a:schemeClr val="tx1"/>
          </a:solidFill>
          <a:latin typeface="+mn-lt"/>
          <a:ea typeface="+mn-ea"/>
          <a:cs typeface="+mn-cs"/>
        </a:defRPr>
      </a:lvl6pPr>
      <a:lvl7pPr marL="2089525" indent="-160732" algn="l" defTabSz="321465" rtl="0" eaLnBrk="1" latinLnBrk="0" hangingPunct="1">
        <a:spcBef>
          <a:spcPct val="20000"/>
        </a:spcBef>
        <a:buFont typeface="Arial"/>
        <a:buChar char="•"/>
        <a:defRPr sz="1407" kern="1200">
          <a:solidFill>
            <a:schemeClr val="tx1"/>
          </a:solidFill>
          <a:latin typeface="+mn-lt"/>
          <a:ea typeface="+mn-ea"/>
          <a:cs typeface="+mn-cs"/>
        </a:defRPr>
      </a:lvl7pPr>
      <a:lvl8pPr marL="2410990" indent="-160732" algn="l" defTabSz="321465" rtl="0" eaLnBrk="1" latinLnBrk="0" hangingPunct="1">
        <a:spcBef>
          <a:spcPct val="20000"/>
        </a:spcBef>
        <a:buFont typeface="Arial"/>
        <a:buChar char="•"/>
        <a:defRPr sz="1407" kern="1200">
          <a:solidFill>
            <a:schemeClr val="tx1"/>
          </a:solidFill>
          <a:latin typeface="+mn-lt"/>
          <a:ea typeface="+mn-ea"/>
          <a:cs typeface="+mn-cs"/>
        </a:defRPr>
      </a:lvl8pPr>
      <a:lvl9pPr marL="2732456" indent="-160732" algn="l" defTabSz="321465" rtl="0" eaLnBrk="1" latinLnBrk="0" hangingPunct="1">
        <a:spcBef>
          <a:spcPct val="20000"/>
        </a:spcBef>
        <a:buFont typeface="Arial"/>
        <a:buChar char="•"/>
        <a:defRPr sz="1407" kern="1200">
          <a:solidFill>
            <a:schemeClr val="tx1"/>
          </a:solidFill>
          <a:latin typeface="+mn-lt"/>
          <a:ea typeface="+mn-ea"/>
          <a:cs typeface="+mn-cs"/>
        </a:defRPr>
      </a:lvl9pPr>
    </p:bodyStyle>
    <p:otherStyle>
      <a:defPPr>
        <a:defRPr lang="fr-FR"/>
      </a:defPPr>
      <a:lvl1pPr marL="0" algn="l" defTabSz="321465" rtl="0" eaLnBrk="1" latinLnBrk="0" hangingPunct="1">
        <a:defRPr sz="1265" kern="1200">
          <a:solidFill>
            <a:schemeClr val="tx1"/>
          </a:solidFill>
          <a:latin typeface="+mn-lt"/>
          <a:ea typeface="+mn-ea"/>
          <a:cs typeface="+mn-cs"/>
        </a:defRPr>
      </a:lvl1pPr>
      <a:lvl2pPr marL="321465" algn="l" defTabSz="321465" rtl="0" eaLnBrk="1" latinLnBrk="0" hangingPunct="1">
        <a:defRPr sz="1265" kern="1200">
          <a:solidFill>
            <a:schemeClr val="tx1"/>
          </a:solidFill>
          <a:latin typeface="+mn-lt"/>
          <a:ea typeface="+mn-ea"/>
          <a:cs typeface="+mn-cs"/>
        </a:defRPr>
      </a:lvl2pPr>
      <a:lvl3pPr marL="642931" algn="l" defTabSz="321465" rtl="0" eaLnBrk="1" latinLnBrk="0" hangingPunct="1">
        <a:defRPr sz="1265" kern="1200">
          <a:solidFill>
            <a:schemeClr val="tx1"/>
          </a:solidFill>
          <a:latin typeface="+mn-lt"/>
          <a:ea typeface="+mn-ea"/>
          <a:cs typeface="+mn-cs"/>
        </a:defRPr>
      </a:lvl3pPr>
      <a:lvl4pPr marL="964396" algn="l" defTabSz="321465" rtl="0" eaLnBrk="1" latinLnBrk="0" hangingPunct="1">
        <a:defRPr sz="1265" kern="1200">
          <a:solidFill>
            <a:schemeClr val="tx1"/>
          </a:solidFill>
          <a:latin typeface="+mn-lt"/>
          <a:ea typeface="+mn-ea"/>
          <a:cs typeface="+mn-cs"/>
        </a:defRPr>
      </a:lvl4pPr>
      <a:lvl5pPr marL="1285863" algn="l" defTabSz="321465" rtl="0" eaLnBrk="1" latinLnBrk="0" hangingPunct="1">
        <a:defRPr sz="1265" kern="1200">
          <a:solidFill>
            <a:schemeClr val="tx1"/>
          </a:solidFill>
          <a:latin typeface="+mn-lt"/>
          <a:ea typeface="+mn-ea"/>
          <a:cs typeface="+mn-cs"/>
        </a:defRPr>
      </a:lvl5pPr>
      <a:lvl6pPr marL="1607326" algn="l" defTabSz="321465" rtl="0" eaLnBrk="1" latinLnBrk="0" hangingPunct="1">
        <a:defRPr sz="1265" kern="1200">
          <a:solidFill>
            <a:schemeClr val="tx1"/>
          </a:solidFill>
          <a:latin typeface="+mn-lt"/>
          <a:ea typeface="+mn-ea"/>
          <a:cs typeface="+mn-cs"/>
        </a:defRPr>
      </a:lvl6pPr>
      <a:lvl7pPr marL="1928792" algn="l" defTabSz="321465" rtl="0" eaLnBrk="1" latinLnBrk="0" hangingPunct="1">
        <a:defRPr sz="1265" kern="1200">
          <a:solidFill>
            <a:schemeClr val="tx1"/>
          </a:solidFill>
          <a:latin typeface="+mn-lt"/>
          <a:ea typeface="+mn-ea"/>
          <a:cs typeface="+mn-cs"/>
        </a:defRPr>
      </a:lvl7pPr>
      <a:lvl8pPr marL="2250258" algn="l" defTabSz="321465" rtl="0" eaLnBrk="1" latinLnBrk="0" hangingPunct="1">
        <a:defRPr sz="1265" kern="1200">
          <a:solidFill>
            <a:schemeClr val="tx1"/>
          </a:solidFill>
          <a:latin typeface="+mn-lt"/>
          <a:ea typeface="+mn-ea"/>
          <a:cs typeface="+mn-cs"/>
        </a:defRPr>
      </a:lvl8pPr>
      <a:lvl9pPr marL="2571722" algn="l" defTabSz="321465" rtl="0" eaLnBrk="1" latinLnBrk="0" hangingPunct="1">
        <a:defRPr sz="12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5.xml"/><Relationship Id="rId1" Type="http://schemas.openxmlformats.org/officeDocument/2006/relationships/themeOverride" Target="../theme/themeOverride5.xml"/></Relationships>
</file>

<file path=ppt/slides/_rels/slide10.xml.rels><?xml version="1.0" encoding="UTF-8" standalone="yes"?>
<Relationships xmlns="http://schemas.openxmlformats.org/package/2006/relationships"><Relationship Id="rId3" Type="http://schemas.openxmlformats.org/officeDocument/2006/relationships/hyperlink" Target="https://www.toutsurmoneau.fr/fiche/243771/l-empreinte-eau-240945" TargetMode="External"/><Relationship Id="rId2" Type="http://schemas.openxmlformats.org/officeDocument/2006/relationships/image" Target="../media/image23.png"/><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6.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5.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4.xml"/><Relationship Id="rId5" Type="http://schemas.openxmlformats.org/officeDocument/2006/relationships/image" Target="../media/image43.png"/><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hemeOverride" Target="../theme/themeOverride8.xml"/></Relationships>
</file>

<file path=ppt/slides/_rels/slide28.xml.rels><?xml version="1.0" encoding="UTF-8" standalone="yes"?>
<Relationships xmlns="http://schemas.openxmlformats.org/package/2006/relationships"><Relationship Id="rId3" Type="http://schemas.openxmlformats.org/officeDocument/2006/relationships/hyperlink" Target="https://www.wri.org/applications/aqueduct/water-risk-atlas/#/?advanced=false&amp;basemap=satellite&amp;indicator=1b4f2592-09fd-4ac4-afcd-5a0a9a63617b&amp;lat=44.10336537791152&amp;lng=-346.5087890625&amp;mapMode=view&amp;month=1&amp;opacity=0.5&amp;ponderation=DEF&amp;predefined=false&amp;projection=absolute&amp;scenario=pessimistic&amp;scope=future&amp;timeScale=annual&amp;year=2030&amp;zoom=5"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hemeOverride" Target="../theme/themeOverride9.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43.png"/><Relationship Id="rId2"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slideLayout" Target="../slideLayouts/slideLayout16.xml"/><Relationship Id="rId1" Type="http://schemas.openxmlformats.org/officeDocument/2006/relationships/themeOverride" Target="../theme/themeOverride10.xml"/><Relationship Id="rId6" Type="http://schemas.openxmlformats.org/officeDocument/2006/relationships/image" Target="../media/image64.png"/><Relationship Id="rId11" Type="http://schemas.openxmlformats.org/officeDocument/2006/relationships/image" Target="../media/image43.png"/><Relationship Id="rId5" Type="http://schemas.openxmlformats.org/officeDocument/2006/relationships/image" Target="../media/image63.emf"/><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emf"/></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6.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hyperlink" Target="http://nwrm.eu/agriculture" TargetMode="External"/><Relationship Id="rId2" Type="http://schemas.openxmlformats.org/officeDocument/2006/relationships/image" Target="../media/image80.png"/><Relationship Id="rId1" Type="http://schemas.openxmlformats.org/officeDocument/2006/relationships/slideLayout" Target="../slideLayouts/slideLayout16.xml"/><Relationship Id="rId5" Type="http://schemas.openxmlformats.org/officeDocument/2006/relationships/image" Target="../media/image43.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hyperlink" Target="http://nwrm.eu/" TargetMode="External"/><Relationship Id="rId2" Type="http://schemas.openxmlformats.org/officeDocument/2006/relationships/image" Target="../media/image82.png"/><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45.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hemeOverride" Target="../theme/themeOverride11.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2.xm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hemeOverride" Target="../theme/themeOverride1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hemeOverride" Target="../theme/themeOverride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29CBB0E-2C4F-4DA6-BA20-E4A42FB50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33"/>
            <a:ext cx="9144000" cy="5533763"/>
          </a:xfrm>
          <a:prstGeom prst="rect">
            <a:avLst/>
          </a:prstGeom>
        </p:spPr>
      </p:pic>
      <p:sp>
        <p:nvSpPr>
          <p:cNvPr id="2" name="Espace réservé du texte 1"/>
          <p:cNvSpPr>
            <a:spLocks noGrp="1"/>
          </p:cNvSpPr>
          <p:nvPr>
            <p:ph type="body" idx="1"/>
          </p:nvPr>
        </p:nvSpPr>
        <p:spPr>
          <a:xfrm>
            <a:off x="1600629" y="5533763"/>
            <a:ext cx="5942741" cy="1102584"/>
          </a:xfrm>
        </p:spPr>
        <p:txBody>
          <a:bodyPr>
            <a:normAutofit fontScale="92500" lnSpcReduction="10000"/>
          </a:bodyPr>
          <a:lstStyle/>
          <a:p>
            <a:pPr marL="0" indent="0" algn="ctr">
              <a:buNone/>
            </a:pPr>
            <a:endParaRPr lang="fr-FR" dirty="0"/>
          </a:p>
          <a:p>
            <a:pPr marL="0" indent="0" algn="ctr">
              <a:buNone/>
            </a:pPr>
            <a:r>
              <a:rPr lang="fr-FR" dirty="0">
                <a:solidFill>
                  <a:schemeClr val="bg1"/>
                </a:solidFill>
              </a:rPr>
              <a:t>COMPRENDRE LES ENJEUX </a:t>
            </a:r>
          </a:p>
          <a:p>
            <a:pPr marL="0" indent="0" algn="ctr">
              <a:buNone/>
            </a:pPr>
            <a:r>
              <a:rPr lang="fr-FR" dirty="0">
                <a:solidFill>
                  <a:schemeClr val="bg1"/>
                </a:solidFill>
              </a:rPr>
              <a:t>« EAU et CHANGEMENT CLIMATIQUE »</a:t>
            </a:r>
          </a:p>
          <a:p>
            <a:endParaRPr lang="fr-FR" dirty="0"/>
          </a:p>
        </p:txBody>
      </p:sp>
    </p:spTree>
    <p:extLst>
      <p:ext uri="{BB962C8B-B14F-4D97-AF65-F5344CB8AC3E}">
        <p14:creationId xmlns:p14="http://schemas.microsoft.com/office/powerpoint/2010/main" val="156917663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Espace réservé du numéro de diapositive 9"/>
          <p:cNvSpPr txBox="1">
            <a:spLocks noGrp="1"/>
          </p:cNvSpPr>
          <p:nvPr>
            <p:ph type="sldNum" sz="quarter" idx="2"/>
          </p:nvPr>
        </p:nvSpPr>
        <p:spPr>
          <a:xfrm>
            <a:off x="4410472" y="6526450"/>
            <a:ext cx="233393" cy="2437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984" b="0" i="0" u="none" strike="noStrike" kern="1200" cap="none" spc="0" normalizeH="0" baseline="0" noProof="0">
                <a:ln>
                  <a:noFill/>
                </a:ln>
                <a:solidFill>
                  <a:srgbClr val="FFFFFF"/>
                </a:solidFill>
                <a:effectLst/>
                <a:uLnTx/>
                <a:uFillTx/>
                <a:latin typeface="Ubuntu Light"/>
                <a:sym typeface="Ubuntu Light"/>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984" b="0" i="0" u="none" strike="noStrike" kern="1200" cap="none" spc="0" normalizeH="0" baseline="0" noProof="0">
              <a:ln>
                <a:noFill/>
              </a:ln>
              <a:solidFill>
                <a:srgbClr val="FFFFFF"/>
              </a:solidFill>
              <a:effectLst/>
              <a:uLnTx/>
              <a:uFillTx/>
              <a:latin typeface="Ubuntu Light"/>
              <a:sym typeface="Ubuntu Light"/>
            </a:endParaRPr>
          </a:p>
        </p:txBody>
      </p:sp>
      <p:sp>
        <p:nvSpPr>
          <p:cNvPr id="367" name="Rectangle 1"/>
          <p:cNvSpPr>
            <a:spLocks noGrp="1"/>
          </p:cNvSpPr>
          <p:nvPr>
            <p:ph type="body" idx="13"/>
          </p:nvPr>
        </p:nvSpPr>
        <p:spPr>
          <a:xfrm>
            <a:off x="-2320" y="417192"/>
            <a:ext cx="6924285" cy="491655"/>
          </a:xfrm>
          <a:prstGeom prst="rect">
            <a:avLst/>
          </a:prstGeom>
        </p:spPr>
        <p:txBody>
          <a:bodyPr/>
          <a:lstStyle/>
          <a:p>
            <a:r>
              <a:rPr lang="fr-FR" dirty="0"/>
              <a:t>L’empreinte Eau: la consommation réelle? </a:t>
            </a:r>
            <a:endParaRPr dirty="0"/>
          </a:p>
        </p:txBody>
      </p:sp>
      <p:pic>
        <p:nvPicPr>
          <p:cNvPr id="2" name="Image 1"/>
          <p:cNvPicPr>
            <a:picLocks noChangeAspect="1"/>
          </p:cNvPicPr>
          <p:nvPr/>
        </p:nvPicPr>
        <p:blipFill>
          <a:blip r:embed="rId2"/>
          <a:stretch>
            <a:fillRect/>
          </a:stretch>
        </p:blipFill>
        <p:spPr>
          <a:xfrm>
            <a:off x="298670" y="1268432"/>
            <a:ext cx="8502196" cy="4623406"/>
          </a:xfrm>
          <a:prstGeom prst="rect">
            <a:avLst/>
          </a:prstGeom>
        </p:spPr>
      </p:pic>
      <p:sp>
        <p:nvSpPr>
          <p:cNvPr id="3" name="ZoneTexte 2"/>
          <p:cNvSpPr txBox="1"/>
          <p:nvPr/>
        </p:nvSpPr>
        <p:spPr>
          <a:xfrm>
            <a:off x="2207945" y="6060555"/>
            <a:ext cx="3274130" cy="1838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2145" tIns="32145" rIns="32145" bIns="32145"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73" b="0" i="0" u="none" strike="noStrike" kern="1200" cap="none" spc="0" normalizeH="0" baseline="0" noProof="0" dirty="0">
                <a:ln>
                  <a:noFill/>
                </a:ln>
                <a:solidFill>
                  <a:prstClr val="black"/>
                </a:solidFill>
                <a:effectLst/>
                <a:uLnTx/>
                <a:uFillTx/>
                <a:latin typeface="Calibri"/>
                <a:ea typeface="+mn-ea"/>
                <a:cs typeface="+mn-cs"/>
              </a:rPr>
              <a:t>Source: </a:t>
            </a:r>
            <a:r>
              <a:rPr kumimoji="0" lang="fr-FR" sz="773" b="0" i="0" u="none" strike="noStrike" kern="1200" cap="none" spc="0" normalizeH="0" baseline="0" noProof="0" dirty="0">
                <a:ln>
                  <a:noFill/>
                </a:ln>
                <a:solidFill>
                  <a:prstClr val="black"/>
                </a:solidFill>
                <a:effectLst/>
                <a:uLnTx/>
                <a:uFillTx/>
                <a:latin typeface="Calibri"/>
                <a:ea typeface="+mn-ea"/>
                <a:cs typeface="+mn-cs"/>
                <a:hlinkClick r:id="rId3"/>
              </a:rPr>
              <a:t>https://www.toutsurmoneau.fr/fiche/243771/l-empreinte-eau-240945</a:t>
            </a:r>
            <a:r>
              <a:rPr kumimoji="0" lang="fr-FR" sz="773" b="0" i="0" u="none" strike="noStrike" kern="1200" cap="none" spc="0" normalizeH="0" baseline="0" noProof="0" dirty="0">
                <a:ln>
                  <a:noFill/>
                </a:ln>
                <a:solidFill>
                  <a:prstClr val="black"/>
                </a:solidFill>
                <a:effectLst/>
                <a:uLnTx/>
                <a:uFillTx/>
                <a:latin typeface="Calibri"/>
                <a:ea typeface="+mn-ea"/>
                <a:cs typeface="+mn-cs"/>
              </a:rPr>
              <a:t> </a:t>
            </a:r>
            <a:endParaRPr kumimoji="0" lang="fr-FR" sz="773" b="0" i="0" u="none" strike="noStrike" kern="1200" cap="none" spc="0" normalizeH="0" baseline="0" noProof="0" dirty="0">
              <a:ln>
                <a:noFill/>
              </a:ln>
              <a:solidFill>
                <a:srgbClr val="000000"/>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73570601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2"/>
          <p:cNvSpPr txBox="1">
            <a:spLocks/>
          </p:cNvSpPr>
          <p:nvPr/>
        </p:nvSpPr>
        <p:spPr>
          <a:xfrm>
            <a:off x="0" y="261379"/>
            <a:ext cx="5104550" cy="932151"/>
          </a:xfrm>
          <a:prstGeom prst="rect">
            <a:avLst/>
          </a:prstGeom>
          <a:blipFill>
            <a:blip r:embed="rId2"/>
            <a:stretch>
              <a:fillRect/>
            </a:stretch>
          </a:blipFill>
        </p:spPr>
        <p:txBody>
          <a:bodyPr vert="horz" wrap="square" lIns="288000" tIns="108000" rIns="432000" bIns="108000">
            <a:spAutoFit/>
          </a:bodyPr>
          <a:lstStyle>
            <a:lvl1pPr marL="0" indent="0" algn="ctr" defTabSz="321465" rtl="0" eaLnBrk="1" latinLnBrk="0" hangingPunct="1">
              <a:spcBef>
                <a:spcPct val="20000"/>
              </a:spcBef>
              <a:buFont typeface="Arial"/>
              <a:buNone/>
              <a:defRPr kumimoji="0" lang="fr-FR" sz="2320" b="0" i="0" u="none" strike="noStrike" kern="1200"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lgn="l" defTabSz="321465" rtl="0" eaLnBrk="1" latinLnBrk="0" hangingPunct="1">
              <a:spcBef>
                <a:spcPct val="20000"/>
              </a:spcBef>
              <a:buFont typeface="Arial"/>
              <a:buNone/>
              <a:defRPr sz="1969" kern="1200">
                <a:solidFill>
                  <a:schemeClr val="tx1"/>
                </a:solidFill>
                <a:latin typeface="+mn-lt"/>
                <a:ea typeface="+mn-ea"/>
                <a:cs typeface="+mn-cs"/>
              </a:defRPr>
            </a:lvl2pPr>
            <a:lvl3pPr marL="625072" indent="0" algn="l" defTabSz="321465" rtl="0" eaLnBrk="1" latinLnBrk="0" hangingPunct="1">
              <a:spcBef>
                <a:spcPct val="20000"/>
              </a:spcBef>
              <a:buFont typeface="Arial"/>
              <a:buNone/>
              <a:defRPr sz="1687" kern="1200">
                <a:solidFill>
                  <a:schemeClr val="tx1"/>
                </a:solidFill>
                <a:latin typeface="+mn-lt"/>
                <a:ea typeface="+mn-ea"/>
                <a:cs typeface="+mn-cs"/>
              </a:defRPr>
            </a:lvl3pPr>
            <a:lvl4pPr marL="937607" indent="0" algn="l" defTabSz="321465" rtl="0" eaLnBrk="1" latinLnBrk="0" hangingPunct="1">
              <a:spcBef>
                <a:spcPct val="20000"/>
              </a:spcBef>
              <a:buFont typeface="Arial"/>
              <a:buNone/>
              <a:defRPr sz="1407" kern="1200">
                <a:solidFill>
                  <a:schemeClr val="tx1"/>
                </a:solidFill>
                <a:latin typeface="+mn-lt"/>
                <a:ea typeface="+mn-ea"/>
                <a:cs typeface="+mn-cs"/>
              </a:defRPr>
            </a:lvl4pPr>
            <a:lvl5pPr marL="1250143" indent="0" algn="l" defTabSz="321465" rtl="0" eaLnBrk="1" latinLnBrk="0" hangingPunct="1">
              <a:spcBef>
                <a:spcPct val="20000"/>
              </a:spcBef>
              <a:buFont typeface="Arial"/>
              <a:buNone/>
              <a:defRPr sz="1407" kern="1200">
                <a:solidFill>
                  <a:schemeClr val="tx1"/>
                </a:solidFill>
                <a:latin typeface="+mn-lt"/>
                <a:ea typeface="+mn-ea"/>
                <a:cs typeface="+mn-cs"/>
              </a:defRPr>
            </a:lvl5pPr>
            <a:lvl6pPr marL="1768060" indent="-160732" algn="l" defTabSz="321465" rtl="0" eaLnBrk="1" latinLnBrk="0" hangingPunct="1">
              <a:spcBef>
                <a:spcPct val="20000"/>
              </a:spcBef>
              <a:buFont typeface="Arial"/>
              <a:buChar char="•"/>
              <a:defRPr sz="1407" kern="1200">
                <a:solidFill>
                  <a:schemeClr val="tx1"/>
                </a:solidFill>
                <a:latin typeface="+mn-lt"/>
                <a:ea typeface="+mn-ea"/>
                <a:cs typeface="+mn-cs"/>
              </a:defRPr>
            </a:lvl6pPr>
            <a:lvl7pPr marL="2089525" indent="-160732" algn="l" defTabSz="321465" rtl="0" eaLnBrk="1" latinLnBrk="0" hangingPunct="1">
              <a:spcBef>
                <a:spcPct val="20000"/>
              </a:spcBef>
              <a:buFont typeface="Arial"/>
              <a:buChar char="•"/>
              <a:defRPr sz="1407" kern="1200">
                <a:solidFill>
                  <a:schemeClr val="tx1"/>
                </a:solidFill>
                <a:latin typeface="+mn-lt"/>
                <a:ea typeface="+mn-ea"/>
                <a:cs typeface="+mn-cs"/>
              </a:defRPr>
            </a:lvl7pPr>
            <a:lvl8pPr marL="2410990" indent="-160732" algn="l" defTabSz="321465" rtl="0" eaLnBrk="1" latinLnBrk="0" hangingPunct="1">
              <a:spcBef>
                <a:spcPct val="20000"/>
              </a:spcBef>
              <a:buFont typeface="Arial"/>
              <a:buChar char="•"/>
              <a:defRPr sz="1407" kern="1200">
                <a:solidFill>
                  <a:schemeClr val="tx1"/>
                </a:solidFill>
                <a:latin typeface="+mn-lt"/>
                <a:ea typeface="+mn-ea"/>
                <a:cs typeface="+mn-cs"/>
              </a:defRPr>
            </a:lvl8pPr>
            <a:lvl9pPr marL="2732456" indent="-160732" algn="l" defTabSz="321465" rtl="0" eaLnBrk="1" latinLnBrk="0" hangingPunct="1">
              <a:spcBef>
                <a:spcPct val="20000"/>
              </a:spcBef>
              <a:buFont typeface="Arial"/>
              <a:buChar char="•"/>
              <a:defRPr sz="1407" kern="1200">
                <a:solidFill>
                  <a:schemeClr val="tx1"/>
                </a:solidFill>
                <a:latin typeface="+mn-lt"/>
                <a:ea typeface="+mn-ea"/>
                <a:cs typeface="+mn-cs"/>
              </a:defRPr>
            </a:lvl9pPr>
          </a:lstStyle>
          <a:p>
            <a:r>
              <a:rPr lang="fr-FR" dirty="0"/>
              <a:t>Le Changement Climatique en France : réchauffement</a:t>
            </a:r>
          </a:p>
        </p:txBody>
      </p:sp>
      <p:pic>
        <p:nvPicPr>
          <p:cNvPr id="3" name="Graphique 2">
            <a:extLst>
              <a:ext uri="{FF2B5EF4-FFF2-40B4-BE49-F238E27FC236}">
                <a16:creationId xmlns:a16="http://schemas.microsoft.com/office/drawing/2014/main" id="{2F554030-7D16-4A29-8513-92ABE8107BC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079" y="1371543"/>
            <a:ext cx="3958021" cy="1866917"/>
          </a:xfrm>
          <a:prstGeom prst="rect">
            <a:avLst/>
          </a:prstGeom>
        </p:spPr>
      </p:pic>
      <p:pic>
        <p:nvPicPr>
          <p:cNvPr id="12" name="Graphique 11">
            <a:extLst>
              <a:ext uri="{FF2B5EF4-FFF2-40B4-BE49-F238E27FC236}">
                <a16:creationId xmlns:a16="http://schemas.microsoft.com/office/drawing/2014/main" id="{44794605-FFC6-4618-9F53-626A0227D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29100" y="4220213"/>
            <a:ext cx="3726180" cy="2170272"/>
          </a:xfrm>
          <a:prstGeom prst="rect">
            <a:avLst/>
          </a:prstGeom>
        </p:spPr>
      </p:pic>
      <p:pic>
        <p:nvPicPr>
          <p:cNvPr id="14" name="Image 13">
            <a:extLst>
              <a:ext uri="{FF2B5EF4-FFF2-40B4-BE49-F238E27FC236}">
                <a16:creationId xmlns:a16="http://schemas.microsoft.com/office/drawing/2014/main" id="{6EFB03D6-FF51-4039-AAB8-8503CFAAAA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210" y="3704435"/>
            <a:ext cx="2472690" cy="2472690"/>
          </a:xfrm>
          <a:prstGeom prst="rect">
            <a:avLst/>
          </a:prstGeom>
        </p:spPr>
      </p:pic>
      <p:pic>
        <p:nvPicPr>
          <p:cNvPr id="16" name="Image 15">
            <a:extLst>
              <a:ext uri="{FF2B5EF4-FFF2-40B4-BE49-F238E27FC236}">
                <a16:creationId xmlns:a16="http://schemas.microsoft.com/office/drawing/2014/main" id="{EBA7897D-CA8D-4037-8D7C-D37B93A1A8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8330" y="571500"/>
            <a:ext cx="2857500" cy="2857500"/>
          </a:xfrm>
          <a:prstGeom prst="rect">
            <a:avLst/>
          </a:prstGeom>
        </p:spPr>
      </p:pic>
      <p:cxnSp>
        <p:nvCxnSpPr>
          <p:cNvPr id="18" name="Connecteur droit avec flèche 17">
            <a:extLst>
              <a:ext uri="{FF2B5EF4-FFF2-40B4-BE49-F238E27FC236}">
                <a16:creationId xmlns:a16="http://schemas.microsoft.com/office/drawing/2014/main" id="{E049EFEE-A734-4573-BA71-2D4F0BA8F0BB}"/>
              </a:ext>
            </a:extLst>
          </p:cNvPr>
          <p:cNvCxnSpPr>
            <a:cxnSpLocks/>
          </p:cNvCxnSpPr>
          <p:nvPr/>
        </p:nvCxnSpPr>
        <p:spPr>
          <a:xfrm flipV="1">
            <a:off x="3215640" y="2857501"/>
            <a:ext cx="2651760" cy="1249679"/>
          </a:xfrm>
          <a:prstGeom prst="straightConnector1">
            <a:avLst/>
          </a:prstGeom>
          <a:ln w="95250">
            <a:tailEnd type="triangle"/>
          </a:ln>
        </p:spPr>
        <p:style>
          <a:lnRef idx="2">
            <a:schemeClr val="accent1"/>
          </a:lnRef>
          <a:fillRef idx="0">
            <a:schemeClr val="accent1"/>
          </a:fillRef>
          <a:effectRef idx="1">
            <a:schemeClr val="accent1"/>
          </a:effectRef>
          <a:fontRef idx="minor">
            <a:schemeClr val="tx1"/>
          </a:fontRef>
        </p:style>
      </p:cxnSp>
      <p:sp>
        <p:nvSpPr>
          <p:cNvPr id="20" name="ZoneTexte 19">
            <a:extLst>
              <a:ext uri="{FF2B5EF4-FFF2-40B4-BE49-F238E27FC236}">
                <a16:creationId xmlns:a16="http://schemas.microsoft.com/office/drawing/2014/main" id="{11F7ABF3-A191-4912-9A22-EA82B1094EA4}"/>
              </a:ext>
            </a:extLst>
          </p:cNvPr>
          <p:cNvSpPr txBox="1"/>
          <p:nvPr/>
        </p:nvSpPr>
        <p:spPr>
          <a:xfrm>
            <a:off x="921094" y="5835578"/>
            <a:ext cx="1191352" cy="369332"/>
          </a:xfrm>
          <a:prstGeom prst="rect">
            <a:avLst/>
          </a:prstGeom>
          <a:noFill/>
        </p:spPr>
        <p:txBody>
          <a:bodyPr wrap="none" rtlCol="0">
            <a:spAutoFit/>
          </a:bodyPr>
          <a:lstStyle/>
          <a:p>
            <a:r>
              <a:rPr lang="fr-FR" dirty="0"/>
              <a:t>1976-2005</a:t>
            </a:r>
          </a:p>
        </p:txBody>
      </p:sp>
      <p:sp>
        <p:nvSpPr>
          <p:cNvPr id="21" name="ZoneTexte 20">
            <a:extLst>
              <a:ext uri="{FF2B5EF4-FFF2-40B4-BE49-F238E27FC236}">
                <a16:creationId xmlns:a16="http://schemas.microsoft.com/office/drawing/2014/main" id="{E792196C-DF54-4E19-BE33-2696A34ECA10}"/>
              </a:ext>
            </a:extLst>
          </p:cNvPr>
          <p:cNvSpPr txBox="1"/>
          <p:nvPr/>
        </p:nvSpPr>
        <p:spPr>
          <a:xfrm>
            <a:off x="6329260" y="3064593"/>
            <a:ext cx="1321131" cy="369332"/>
          </a:xfrm>
          <a:prstGeom prst="rect">
            <a:avLst/>
          </a:prstGeom>
          <a:noFill/>
        </p:spPr>
        <p:txBody>
          <a:bodyPr wrap="none" rtlCol="0">
            <a:spAutoFit/>
          </a:bodyPr>
          <a:lstStyle/>
          <a:p>
            <a:r>
              <a:rPr lang="fr-FR" dirty="0"/>
              <a:t>TRACC 2100</a:t>
            </a:r>
          </a:p>
        </p:txBody>
      </p:sp>
    </p:spTree>
    <p:extLst>
      <p:ext uri="{BB962C8B-B14F-4D97-AF65-F5344CB8AC3E}">
        <p14:creationId xmlns:p14="http://schemas.microsoft.com/office/powerpoint/2010/main" val="3711174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0390" y="1434862"/>
            <a:ext cx="4602733" cy="38779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5E9F"/>
                </a:solidFill>
                <a:effectLst/>
                <a:uLnTx/>
                <a:uFillTx/>
                <a:latin typeface="Calibri"/>
                <a:ea typeface="+mn-ea"/>
                <a:cs typeface="+mn-cs"/>
              </a:rPr>
              <a:t>Quantités disponibles: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5E9F"/>
                </a:solidFill>
                <a:effectLst/>
                <a:uLnTx/>
                <a:uFillTx/>
                <a:latin typeface="Calibri"/>
                <a:ea typeface="+mn-ea"/>
                <a:cs typeface="+mn-cs"/>
              </a:rPr>
              <a:t>Le risque sécheresse en France va croissant.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En vingt ans, la surface affectée dans notre pays est passée de 5 à 15 %.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À l’horizon 2046-2065, diminution des débits annuels moyens des cours d’eau de 10 à 40 %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La recharge des nappes phréatiques pourrait, quant à elle, diminuer de 10 à 25 %.</a:t>
            </a:r>
          </a:p>
        </p:txBody>
      </p:sp>
      <p:sp>
        <p:nvSpPr>
          <p:cNvPr id="6" name="Espace réservé du texte 2"/>
          <p:cNvSpPr txBox="1">
            <a:spLocks/>
          </p:cNvSpPr>
          <p:nvPr/>
        </p:nvSpPr>
        <p:spPr>
          <a:xfrm>
            <a:off x="0" y="261379"/>
            <a:ext cx="5104550" cy="932151"/>
          </a:xfrm>
          <a:prstGeom prst="rect">
            <a:avLst/>
          </a:prstGeom>
          <a:blipFill>
            <a:blip r:embed="rId2"/>
            <a:stretch>
              <a:fillRect/>
            </a:stretch>
          </a:blipFill>
        </p:spPr>
        <p:txBody>
          <a:bodyPr vert="horz" wrap="square" lIns="288000" tIns="108000" rIns="432000" bIns="108000">
            <a:spAutoFit/>
          </a:bodyPr>
          <a:lstStyle>
            <a:lvl1pPr marL="0" indent="0" algn="ctr" defTabSz="321465" rtl="0" eaLnBrk="1" latinLnBrk="0" hangingPunct="1">
              <a:spcBef>
                <a:spcPct val="20000"/>
              </a:spcBef>
              <a:buFont typeface="Arial"/>
              <a:buNone/>
              <a:defRPr kumimoji="0" lang="fr-FR" sz="2320" b="0" i="0" u="none" strike="noStrike" kern="1200"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lgn="l" defTabSz="321465" rtl="0" eaLnBrk="1" latinLnBrk="0" hangingPunct="1">
              <a:spcBef>
                <a:spcPct val="20000"/>
              </a:spcBef>
              <a:buFont typeface="Arial"/>
              <a:buNone/>
              <a:defRPr sz="1969" kern="1200">
                <a:solidFill>
                  <a:schemeClr val="tx1"/>
                </a:solidFill>
                <a:latin typeface="+mn-lt"/>
                <a:ea typeface="+mn-ea"/>
                <a:cs typeface="+mn-cs"/>
              </a:defRPr>
            </a:lvl2pPr>
            <a:lvl3pPr marL="625072" indent="0" algn="l" defTabSz="321465" rtl="0" eaLnBrk="1" latinLnBrk="0" hangingPunct="1">
              <a:spcBef>
                <a:spcPct val="20000"/>
              </a:spcBef>
              <a:buFont typeface="Arial"/>
              <a:buNone/>
              <a:defRPr sz="1687" kern="1200">
                <a:solidFill>
                  <a:schemeClr val="tx1"/>
                </a:solidFill>
                <a:latin typeface="+mn-lt"/>
                <a:ea typeface="+mn-ea"/>
                <a:cs typeface="+mn-cs"/>
              </a:defRPr>
            </a:lvl3pPr>
            <a:lvl4pPr marL="937607" indent="0" algn="l" defTabSz="321465" rtl="0" eaLnBrk="1" latinLnBrk="0" hangingPunct="1">
              <a:spcBef>
                <a:spcPct val="20000"/>
              </a:spcBef>
              <a:buFont typeface="Arial"/>
              <a:buNone/>
              <a:defRPr sz="1407" kern="1200">
                <a:solidFill>
                  <a:schemeClr val="tx1"/>
                </a:solidFill>
                <a:latin typeface="+mn-lt"/>
                <a:ea typeface="+mn-ea"/>
                <a:cs typeface="+mn-cs"/>
              </a:defRPr>
            </a:lvl4pPr>
            <a:lvl5pPr marL="1250143" indent="0" algn="l" defTabSz="321465" rtl="0" eaLnBrk="1" latinLnBrk="0" hangingPunct="1">
              <a:spcBef>
                <a:spcPct val="20000"/>
              </a:spcBef>
              <a:buFont typeface="Arial"/>
              <a:buNone/>
              <a:defRPr sz="1407" kern="1200">
                <a:solidFill>
                  <a:schemeClr val="tx1"/>
                </a:solidFill>
                <a:latin typeface="+mn-lt"/>
                <a:ea typeface="+mn-ea"/>
                <a:cs typeface="+mn-cs"/>
              </a:defRPr>
            </a:lvl5pPr>
            <a:lvl6pPr marL="1768060" indent="-160732" algn="l" defTabSz="321465" rtl="0" eaLnBrk="1" latinLnBrk="0" hangingPunct="1">
              <a:spcBef>
                <a:spcPct val="20000"/>
              </a:spcBef>
              <a:buFont typeface="Arial"/>
              <a:buChar char="•"/>
              <a:defRPr sz="1407" kern="1200">
                <a:solidFill>
                  <a:schemeClr val="tx1"/>
                </a:solidFill>
                <a:latin typeface="+mn-lt"/>
                <a:ea typeface="+mn-ea"/>
                <a:cs typeface="+mn-cs"/>
              </a:defRPr>
            </a:lvl6pPr>
            <a:lvl7pPr marL="2089525" indent="-160732" algn="l" defTabSz="321465" rtl="0" eaLnBrk="1" latinLnBrk="0" hangingPunct="1">
              <a:spcBef>
                <a:spcPct val="20000"/>
              </a:spcBef>
              <a:buFont typeface="Arial"/>
              <a:buChar char="•"/>
              <a:defRPr sz="1407" kern="1200">
                <a:solidFill>
                  <a:schemeClr val="tx1"/>
                </a:solidFill>
                <a:latin typeface="+mn-lt"/>
                <a:ea typeface="+mn-ea"/>
                <a:cs typeface="+mn-cs"/>
              </a:defRPr>
            </a:lvl7pPr>
            <a:lvl8pPr marL="2410990" indent="-160732" algn="l" defTabSz="321465" rtl="0" eaLnBrk="1" latinLnBrk="0" hangingPunct="1">
              <a:spcBef>
                <a:spcPct val="20000"/>
              </a:spcBef>
              <a:buFont typeface="Arial"/>
              <a:buChar char="•"/>
              <a:defRPr sz="1407" kern="1200">
                <a:solidFill>
                  <a:schemeClr val="tx1"/>
                </a:solidFill>
                <a:latin typeface="+mn-lt"/>
                <a:ea typeface="+mn-ea"/>
                <a:cs typeface="+mn-cs"/>
              </a:defRPr>
            </a:lvl8pPr>
            <a:lvl9pPr marL="2732456" indent="-160732" algn="l" defTabSz="321465" rtl="0" eaLnBrk="1" latinLnBrk="0" hangingPunct="1">
              <a:spcBef>
                <a:spcPct val="20000"/>
              </a:spcBef>
              <a:buFont typeface="Arial"/>
              <a:buChar char="•"/>
              <a:defRPr sz="1407" kern="1200">
                <a:solidFill>
                  <a:schemeClr val="tx1"/>
                </a:solidFill>
                <a:latin typeface="+mn-lt"/>
                <a:ea typeface="+mn-ea"/>
                <a:cs typeface="+mn-cs"/>
              </a:defRPr>
            </a:lvl9pPr>
          </a:lstStyle>
          <a:p>
            <a:pPr marL="0" marR="0" lvl="0" indent="0" algn="ctr" defTabSz="321465" rtl="0" eaLnBrk="1" fontAlgn="auto" latinLnBrk="0" hangingPunct="1">
              <a:lnSpc>
                <a:spcPct val="100000"/>
              </a:lnSpc>
              <a:spcBef>
                <a:spcPct val="20000"/>
              </a:spcBef>
              <a:spcAft>
                <a:spcPts val="0"/>
              </a:spcAft>
              <a:buClrTx/>
              <a:buSzTx/>
              <a:buFont typeface="Arial"/>
              <a:buNone/>
              <a:tabLst/>
              <a:defRPr/>
            </a:pPr>
            <a:r>
              <a:rPr kumimoji="0" lang="fr-FR" sz="2320" b="0" i="0" u="none" strike="noStrike" kern="1200" cap="none" spc="0" normalizeH="0" baseline="0" noProof="0" dirty="0">
                <a:ln>
                  <a:noFill/>
                </a:ln>
                <a:solidFill>
                  <a:srgbClr val="FFFFFF"/>
                </a:solidFill>
                <a:effectLst/>
                <a:uLnTx/>
                <a:uFillTx/>
                <a:latin typeface="Helvetica" panose="020B0500000000000000" pitchFamily="34" charset="0"/>
                <a:cs typeface="Helvetica" panose="020B0500000000000000" pitchFamily="34" charset="0"/>
                <a:sym typeface="Ubuntu Regular"/>
              </a:rPr>
              <a:t>Le Changement Climatique en France</a:t>
            </a:r>
          </a:p>
        </p:txBody>
      </p:sp>
      <p:sp>
        <p:nvSpPr>
          <p:cNvPr id="7" name="Ellipse 6"/>
          <p:cNvSpPr/>
          <p:nvPr/>
        </p:nvSpPr>
        <p:spPr>
          <a:xfrm>
            <a:off x="2085744" y="3240725"/>
            <a:ext cx="933061" cy="429208"/>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124" y="261379"/>
            <a:ext cx="3839507" cy="2011775"/>
          </a:xfrm>
          <a:prstGeom prst="rect">
            <a:avLst/>
          </a:prstGeom>
        </p:spPr>
      </p:pic>
      <p:pic>
        <p:nvPicPr>
          <p:cNvPr id="9" name="Image 8"/>
          <p:cNvPicPr>
            <a:picLocks noChangeAspect="1"/>
          </p:cNvPicPr>
          <p:nvPr/>
        </p:nvPicPr>
        <p:blipFill>
          <a:blip r:embed="rId4"/>
          <a:stretch>
            <a:fillRect/>
          </a:stretch>
        </p:blipFill>
        <p:spPr>
          <a:xfrm>
            <a:off x="5093827" y="2948472"/>
            <a:ext cx="3628804" cy="2695584"/>
          </a:xfrm>
          <a:prstGeom prst="rect">
            <a:avLst/>
          </a:prstGeom>
        </p:spPr>
      </p:pic>
      <p:sp>
        <p:nvSpPr>
          <p:cNvPr id="10" name="Titre 1"/>
          <p:cNvSpPr>
            <a:spLocks noGrp="1"/>
          </p:cNvSpPr>
          <p:nvPr>
            <p:ph type="title" idx="4294967295"/>
          </p:nvPr>
        </p:nvSpPr>
        <p:spPr>
          <a:xfrm>
            <a:off x="4699911" y="2439952"/>
            <a:ext cx="3928975" cy="606492"/>
          </a:xfrm>
          <a:prstGeom prst="roundRect">
            <a:avLst/>
          </a:prstGeom>
        </p:spPr>
        <p:txBody>
          <a:bodyPr>
            <a:normAutofit/>
          </a:bodyPr>
          <a:lstStyle/>
          <a:p>
            <a:r>
              <a:rPr lang="fr-FR" sz="2400" dirty="0"/>
              <a:t>Indicateur de stress hydrique</a:t>
            </a:r>
          </a:p>
        </p:txBody>
      </p:sp>
    </p:spTree>
    <p:extLst>
      <p:ext uri="{BB962C8B-B14F-4D97-AF65-F5344CB8AC3E}">
        <p14:creationId xmlns:p14="http://schemas.microsoft.com/office/powerpoint/2010/main" val="936373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942109" y="522748"/>
            <a:ext cx="6350924" cy="4492690"/>
          </a:xfrm>
          <a:prstGeom prst="rect">
            <a:avLst/>
          </a:prstGeom>
        </p:spPr>
      </p:pic>
      <p:sp>
        <p:nvSpPr>
          <p:cNvPr id="2" name="ZoneTexte 1"/>
          <p:cNvSpPr txBox="1"/>
          <p:nvPr/>
        </p:nvSpPr>
        <p:spPr>
          <a:xfrm>
            <a:off x="5881947" y="1273249"/>
            <a:ext cx="3033088" cy="2308324"/>
          </a:xfrm>
          <a:prstGeom prst="rect">
            <a:avLst/>
          </a:prstGeom>
          <a:noFill/>
        </p:spPr>
        <p:txBody>
          <a:bodyPr wrap="square" rtlCol="0">
            <a:spAutoFit/>
          </a:bodyPr>
          <a:lstStyle/>
          <a:p>
            <a:r>
              <a:rPr lang="fr-FR" sz="4800" b="1" dirty="0" err="1"/>
              <a:t>Arrétés</a:t>
            </a:r>
            <a:r>
              <a:rPr lang="fr-FR" sz="4800" b="1" dirty="0"/>
              <a:t> sécheresse</a:t>
            </a:r>
          </a:p>
          <a:p>
            <a:r>
              <a:rPr lang="fr-FR" sz="4800" b="1" dirty="0"/>
              <a:t>2022</a:t>
            </a:r>
          </a:p>
        </p:txBody>
      </p:sp>
      <p:pic>
        <p:nvPicPr>
          <p:cNvPr id="6" name="Image 5"/>
          <p:cNvPicPr>
            <a:picLocks noChangeAspect="1"/>
          </p:cNvPicPr>
          <p:nvPr/>
        </p:nvPicPr>
        <p:blipFill rotWithShape="1">
          <a:blip r:embed="rId3"/>
          <a:srcRect t="80080"/>
          <a:stretch/>
        </p:blipFill>
        <p:spPr>
          <a:xfrm>
            <a:off x="-47365" y="5286894"/>
            <a:ext cx="9039225" cy="557819"/>
          </a:xfrm>
          <a:prstGeom prst="rect">
            <a:avLst/>
          </a:prstGeom>
        </p:spPr>
      </p:pic>
      <p:sp>
        <p:nvSpPr>
          <p:cNvPr id="7" name="Rectangle 6"/>
          <p:cNvSpPr/>
          <p:nvPr/>
        </p:nvSpPr>
        <p:spPr>
          <a:xfrm>
            <a:off x="456428" y="5300493"/>
            <a:ext cx="8380429" cy="544221"/>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Flèche vers le bas 7"/>
          <p:cNvSpPr/>
          <p:nvPr/>
        </p:nvSpPr>
        <p:spPr>
          <a:xfrm>
            <a:off x="5824451" y="3717301"/>
            <a:ext cx="1335578" cy="1562793"/>
          </a:xfrm>
          <a:prstGeom prst="downArrow">
            <a:avLst/>
          </a:prstGeom>
          <a:ln w="508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026328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4890617" y="2573149"/>
            <a:ext cx="3832014" cy="2492849"/>
          </a:xfrm>
          <a:prstGeom prst="rect">
            <a:avLst/>
          </a:prstGeom>
        </p:spPr>
      </p:pic>
      <p:sp>
        <p:nvSpPr>
          <p:cNvPr id="5" name="Rectangle 4"/>
          <p:cNvSpPr/>
          <p:nvPr/>
        </p:nvSpPr>
        <p:spPr>
          <a:xfrm>
            <a:off x="275827" y="1365012"/>
            <a:ext cx="4337153" cy="35702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5E9F"/>
                </a:solidFill>
                <a:effectLst/>
                <a:uLnTx/>
                <a:uFillTx/>
                <a:latin typeface="Calibri"/>
                <a:ea typeface="+mn-ea"/>
                <a:cs typeface="+mn-cs"/>
              </a:rPr>
              <a:t>Une influence sur la qualité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Le réchauffement de l’eau : une inquiétude majeure : +2° en 20 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Dégradation en période d’étiage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(concentration des pollutions , eutrophisation, cyanobactérie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Impact sur la gestion de l’assainissement : réduire les rejets polluants et assurer le fonctionnement des &gt;STEU même rurales</a:t>
            </a:r>
          </a:p>
        </p:txBody>
      </p:sp>
      <p:sp>
        <p:nvSpPr>
          <p:cNvPr id="6" name="Espace réservé du texte 2"/>
          <p:cNvSpPr txBox="1">
            <a:spLocks/>
          </p:cNvSpPr>
          <p:nvPr/>
        </p:nvSpPr>
        <p:spPr>
          <a:xfrm>
            <a:off x="0" y="261378"/>
            <a:ext cx="5104550" cy="932151"/>
          </a:xfrm>
          <a:prstGeom prst="rect">
            <a:avLst/>
          </a:prstGeom>
          <a:blipFill>
            <a:blip r:embed="rId3"/>
            <a:stretch>
              <a:fillRect/>
            </a:stretch>
          </a:blipFill>
        </p:spPr>
        <p:txBody>
          <a:bodyPr vert="horz" wrap="square" lIns="288000" tIns="108000" rIns="432000" bIns="108000">
            <a:spAutoFit/>
          </a:bodyPr>
          <a:lstStyle>
            <a:lvl1pPr marL="0" indent="0" algn="ctr" defTabSz="321465" rtl="0" eaLnBrk="1" latinLnBrk="0" hangingPunct="1">
              <a:spcBef>
                <a:spcPct val="20000"/>
              </a:spcBef>
              <a:buFont typeface="Arial"/>
              <a:buNone/>
              <a:defRPr kumimoji="0" lang="fr-FR" sz="2320" b="0" i="0" u="none" strike="noStrike" kern="1200"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lgn="l" defTabSz="321465" rtl="0" eaLnBrk="1" latinLnBrk="0" hangingPunct="1">
              <a:spcBef>
                <a:spcPct val="20000"/>
              </a:spcBef>
              <a:buFont typeface="Arial"/>
              <a:buNone/>
              <a:defRPr sz="1969" kern="1200">
                <a:solidFill>
                  <a:schemeClr val="tx1"/>
                </a:solidFill>
                <a:latin typeface="+mn-lt"/>
                <a:ea typeface="+mn-ea"/>
                <a:cs typeface="+mn-cs"/>
              </a:defRPr>
            </a:lvl2pPr>
            <a:lvl3pPr marL="625072" indent="0" algn="l" defTabSz="321465" rtl="0" eaLnBrk="1" latinLnBrk="0" hangingPunct="1">
              <a:spcBef>
                <a:spcPct val="20000"/>
              </a:spcBef>
              <a:buFont typeface="Arial"/>
              <a:buNone/>
              <a:defRPr sz="1687" kern="1200">
                <a:solidFill>
                  <a:schemeClr val="tx1"/>
                </a:solidFill>
                <a:latin typeface="+mn-lt"/>
                <a:ea typeface="+mn-ea"/>
                <a:cs typeface="+mn-cs"/>
              </a:defRPr>
            </a:lvl3pPr>
            <a:lvl4pPr marL="937607" indent="0" algn="l" defTabSz="321465" rtl="0" eaLnBrk="1" latinLnBrk="0" hangingPunct="1">
              <a:spcBef>
                <a:spcPct val="20000"/>
              </a:spcBef>
              <a:buFont typeface="Arial"/>
              <a:buNone/>
              <a:defRPr sz="1407" kern="1200">
                <a:solidFill>
                  <a:schemeClr val="tx1"/>
                </a:solidFill>
                <a:latin typeface="+mn-lt"/>
                <a:ea typeface="+mn-ea"/>
                <a:cs typeface="+mn-cs"/>
              </a:defRPr>
            </a:lvl4pPr>
            <a:lvl5pPr marL="1250143" indent="0" algn="l" defTabSz="321465" rtl="0" eaLnBrk="1" latinLnBrk="0" hangingPunct="1">
              <a:spcBef>
                <a:spcPct val="20000"/>
              </a:spcBef>
              <a:buFont typeface="Arial"/>
              <a:buNone/>
              <a:defRPr sz="1407" kern="1200">
                <a:solidFill>
                  <a:schemeClr val="tx1"/>
                </a:solidFill>
                <a:latin typeface="+mn-lt"/>
                <a:ea typeface="+mn-ea"/>
                <a:cs typeface="+mn-cs"/>
              </a:defRPr>
            </a:lvl5pPr>
            <a:lvl6pPr marL="1768060" indent="-160732" algn="l" defTabSz="321465" rtl="0" eaLnBrk="1" latinLnBrk="0" hangingPunct="1">
              <a:spcBef>
                <a:spcPct val="20000"/>
              </a:spcBef>
              <a:buFont typeface="Arial"/>
              <a:buChar char="•"/>
              <a:defRPr sz="1407" kern="1200">
                <a:solidFill>
                  <a:schemeClr val="tx1"/>
                </a:solidFill>
                <a:latin typeface="+mn-lt"/>
                <a:ea typeface="+mn-ea"/>
                <a:cs typeface="+mn-cs"/>
              </a:defRPr>
            </a:lvl6pPr>
            <a:lvl7pPr marL="2089525" indent="-160732" algn="l" defTabSz="321465" rtl="0" eaLnBrk="1" latinLnBrk="0" hangingPunct="1">
              <a:spcBef>
                <a:spcPct val="20000"/>
              </a:spcBef>
              <a:buFont typeface="Arial"/>
              <a:buChar char="•"/>
              <a:defRPr sz="1407" kern="1200">
                <a:solidFill>
                  <a:schemeClr val="tx1"/>
                </a:solidFill>
                <a:latin typeface="+mn-lt"/>
                <a:ea typeface="+mn-ea"/>
                <a:cs typeface="+mn-cs"/>
              </a:defRPr>
            </a:lvl7pPr>
            <a:lvl8pPr marL="2410990" indent="-160732" algn="l" defTabSz="321465" rtl="0" eaLnBrk="1" latinLnBrk="0" hangingPunct="1">
              <a:spcBef>
                <a:spcPct val="20000"/>
              </a:spcBef>
              <a:buFont typeface="Arial"/>
              <a:buChar char="•"/>
              <a:defRPr sz="1407" kern="1200">
                <a:solidFill>
                  <a:schemeClr val="tx1"/>
                </a:solidFill>
                <a:latin typeface="+mn-lt"/>
                <a:ea typeface="+mn-ea"/>
                <a:cs typeface="+mn-cs"/>
              </a:defRPr>
            </a:lvl8pPr>
            <a:lvl9pPr marL="2732456" indent="-160732" algn="l" defTabSz="321465" rtl="0" eaLnBrk="1" latinLnBrk="0" hangingPunct="1">
              <a:spcBef>
                <a:spcPct val="20000"/>
              </a:spcBef>
              <a:buFont typeface="Arial"/>
              <a:buChar char="•"/>
              <a:defRPr sz="1407" kern="1200">
                <a:solidFill>
                  <a:schemeClr val="tx1"/>
                </a:solidFill>
                <a:latin typeface="+mn-lt"/>
                <a:ea typeface="+mn-ea"/>
                <a:cs typeface="+mn-cs"/>
              </a:defRPr>
            </a:lvl9pPr>
          </a:lstStyle>
          <a:p>
            <a:pPr marL="0" marR="0" lvl="0" indent="0" algn="ctr" defTabSz="321465" rtl="0" eaLnBrk="1" fontAlgn="auto" latinLnBrk="0" hangingPunct="1">
              <a:lnSpc>
                <a:spcPct val="100000"/>
              </a:lnSpc>
              <a:spcBef>
                <a:spcPct val="20000"/>
              </a:spcBef>
              <a:spcAft>
                <a:spcPts val="0"/>
              </a:spcAft>
              <a:buClrTx/>
              <a:buSzTx/>
              <a:buFont typeface="Arial"/>
              <a:buNone/>
              <a:tabLst/>
              <a:defRPr/>
            </a:pPr>
            <a:r>
              <a:rPr kumimoji="0" lang="fr-FR" sz="2320" b="0" i="0" u="none" strike="noStrike" kern="1200" cap="none" spc="0" normalizeH="0" baseline="0" noProof="0" dirty="0">
                <a:ln>
                  <a:noFill/>
                </a:ln>
                <a:solidFill>
                  <a:srgbClr val="FFFFFF"/>
                </a:solidFill>
                <a:effectLst/>
                <a:uLnTx/>
                <a:uFillTx/>
                <a:latin typeface="Helvetica" panose="020B0500000000000000" pitchFamily="34" charset="0"/>
                <a:cs typeface="Helvetica" panose="020B0500000000000000" pitchFamily="34" charset="0"/>
                <a:sym typeface="Ubuntu Regular"/>
              </a:rPr>
              <a:t>Le Changement Climatique en France</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3124" y="261379"/>
            <a:ext cx="3839507" cy="2011775"/>
          </a:xfrm>
          <a:prstGeom prst="rect">
            <a:avLst/>
          </a:prstGeom>
        </p:spPr>
      </p:pic>
      <p:sp>
        <p:nvSpPr>
          <p:cNvPr id="10" name="Titre 1"/>
          <p:cNvSpPr>
            <a:spLocks noGrp="1"/>
          </p:cNvSpPr>
          <p:nvPr>
            <p:ph type="title" idx="4294967295"/>
          </p:nvPr>
        </p:nvSpPr>
        <p:spPr>
          <a:xfrm>
            <a:off x="6495394" y="3433919"/>
            <a:ext cx="2029626" cy="654605"/>
          </a:xfrm>
          <a:prstGeom prst="roundRect">
            <a:avLst/>
          </a:prstGeom>
        </p:spPr>
        <p:txBody>
          <a:bodyPr>
            <a:normAutofit fontScale="90000"/>
          </a:bodyPr>
          <a:lstStyle/>
          <a:p>
            <a:r>
              <a:rPr lang="fr-FR" sz="2400" b="1" dirty="0"/>
              <a:t>eutrophisation</a:t>
            </a:r>
          </a:p>
        </p:txBody>
      </p:sp>
      <p:grpSp>
        <p:nvGrpSpPr>
          <p:cNvPr id="12" name="Group 7104"/>
          <p:cNvGrpSpPr>
            <a:grpSpLocks noChangeAspect="1"/>
          </p:cNvGrpSpPr>
          <p:nvPr/>
        </p:nvGrpSpPr>
        <p:grpSpPr bwMode="auto">
          <a:xfrm>
            <a:off x="4531958" y="4169153"/>
            <a:ext cx="890163" cy="900086"/>
            <a:chOff x="4632" y="3163"/>
            <a:chExt cx="824" cy="833"/>
          </a:xfrm>
        </p:grpSpPr>
        <p:sp>
          <p:nvSpPr>
            <p:cNvPr id="13" name="Freeform 7105"/>
            <p:cNvSpPr>
              <a:spLocks noChangeAspect="1"/>
            </p:cNvSpPr>
            <p:nvPr/>
          </p:nvSpPr>
          <p:spPr bwMode="auto">
            <a:xfrm>
              <a:off x="5209" y="3420"/>
              <a:ext cx="243" cy="375"/>
            </a:xfrm>
            <a:custGeom>
              <a:avLst/>
              <a:gdLst>
                <a:gd name="T0" fmla="*/ 63 w 243"/>
                <a:gd name="T1" fmla="*/ 363 h 375"/>
                <a:gd name="T2" fmla="*/ 86 w 243"/>
                <a:gd name="T3" fmla="*/ 348 h 375"/>
                <a:gd name="T4" fmla="*/ 99 w 243"/>
                <a:gd name="T5" fmla="*/ 338 h 375"/>
                <a:gd name="T6" fmla="*/ 94 w 243"/>
                <a:gd name="T7" fmla="*/ 340 h 375"/>
                <a:gd name="T8" fmla="*/ 113 w 243"/>
                <a:gd name="T9" fmla="*/ 332 h 375"/>
                <a:gd name="T10" fmla="*/ 169 w 243"/>
                <a:gd name="T11" fmla="*/ 309 h 375"/>
                <a:gd name="T12" fmla="*/ 205 w 243"/>
                <a:gd name="T13" fmla="*/ 286 h 375"/>
                <a:gd name="T14" fmla="*/ 224 w 243"/>
                <a:gd name="T15" fmla="*/ 261 h 375"/>
                <a:gd name="T16" fmla="*/ 236 w 243"/>
                <a:gd name="T17" fmla="*/ 225 h 375"/>
                <a:gd name="T18" fmla="*/ 243 w 243"/>
                <a:gd name="T19" fmla="*/ 198 h 375"/>
                <a:gd name="T20" fmla="*/ 236 w 243"/>
                <a:gd name="T21" fmla="*/ 185 h 375"/>
                <a:gd name="T22" fmla="*/ 197 w 243"/>
                <a:gd name="T23" fmla="*/ 146 h 375"/>
                <a:gd name="T24" fmla="*/ 151 w 243"/>
                <a:gd name="T25" fmla="*/ 113 h 375"/>
                <a:gd name="T26" fmla="*/ 105 w 243"/>
                <a:gd name="T27" fmla="*/ 83 h 375"/>
                <a:gd name="T28" fmla="*/ 99 w 243"/>
                <a:gd name="T29" fmla="*/ 79 h 375"/>
                <a:gd name="T30" fmla="*/ 103 w 243"/>
                <a:gd name="T31" fmla="*/ 38 h 375"/>
                <a:gd name="T32" fmla="*/ 82 w 243"/>
                <a:gd name="T33" fmla="*/ 21 h 375"/>
                <a:gd name="T34" fmla="*/ 32 w 243"/>
                <a:gd name="T35" fmla="*/ 2 h 375"/>
                <a:gd name="T36" fmla="*/ 13 w 243"/>
                <a:gd name="T37" fmla="*/ 2 h 375"/>
                <a:gd name="T38" fmla="*/ 0 w 243"/>
                <a:gd name="T39" fmla="*/ 17 h 375"/>
                <a:gd name="T40" fmla="*/ 7 w 243"/>
                <a:gd name="T41" fmla="*/ 33 h 375"/>
                <a:gd name="T42" fmla="*/ 19 w 243"/>
                <a:gd name="T43" fmla="*/ 50 h 375"/>
                <a:gd name="T44" fmla="*/ 49 w 243"/>
                <a:gd name="T45" fmla="*/ 56 h 375"/>
                <a:gd name="T46" fmla="*/ 19 w 243"/>
                <a:gd name="T47" fmla="*/ 50 h 375"/>
                <a:gd name="T48" fmla="*/ 17 w 243"/>
                <a:gd name="T49" fmla="*/ 48 h 375"/>
                <a:gd name="T50" fmla="*/ 28 w 243"/>
                <a:gd name="T51" fmla="*/ 73 h 375"/>
                <a:gd name="T52" fmla="*/ 40 w 243"/>
                <a:gd name="T53" fmla="*/ 110 h 375"/>
                <a:gd name="T54" fmla="*/ 46 w 243"/>
                <a:gd name="T55" fmla="*/ 117 h 375"/>
                <a:gd name="T56" fmla="*/ 71 w 243"/>
                <a:gd name="T57" fmla="*/ 138 h 375"/>
                <a:gd name="T58" fmla="*/ 90 w 243"/>
                <a:gd name="T59" fmla="*/ 148 h 375"/>
                <a:gd name="T60" fmla="*/ 122 w 243"/>
                <a:gd name="T61" fmla="*/ 165 h 375"/>
                <a:gd name="T62" fmla="*/ 153 w 243"/>
                <a:gd name="T63" fmla="*/ 188 h 375"/>
                <a:gd name="T64" fmla="*/ 157 w 243"/>
                <a:gd name="T65" fmla="*/ 206 h 375"/>
                <a:gd name="T66" fmla="*/ 140 w 243"/>
                <a:gd name="T67" fmla="*/ 223 h 375"/>
                <a:gd name="T68" fmla="*/ 101 w 243"/>
                <a:gd name="T69" fmla="*/ 238 h 375"/>
                <a:gd name="T70" fmla="*/ 73 w 243"/>
                <a:gd name="T71" fmla="*/ 246 h 375"/>
                <a:gd name="T72" fmla="*/ 61 w 243"/>
                <a:gd name="T73" fmla="*/ 24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3" h="375">
                  <a:moveTo>
                    <a:pt x="48" y="375"/>
                  </a:moveTo>
                  <a:lnTo>
                    <a:pt x="63" y="363"/>
                  </a:lnTo>
                  <a:lnTo>
                    <a:pt x="76" y="355"/>
                  </a:lnTo>
                  <a:lnTo>
                    <a:pt x="86" y="348"/>
                  </a:lnTo>
                  <a:lnTo>
                    <a:pt x="92" y="344"/>
                  </a:lnTo>
                  <a:lnTo>
                    <a:pt x="99" y="338"/>
                  </a:lnTo>
                  <a:lnTo>
                    <a:pt x="99" y="336"/>
                  </a:lnTo>
                  <a:lnTo>
                    <a:pt x="94" y="340"/>
                  </a:lnTo>
                  <a:lnTo>
                    <a:pt x="99" y="338"/>
                  </a:lnTo>
                  <a:lnTo>
                    <a:pt x="113" y="332"/>
                  </a:lnTo>
                  <a:lnTo>
                    <a:pt x="128" y="325"/>
                  </a:lnTo>
                  <a:lnTo>
                    <a:pt x="169" y="309"/>
                  </a:lnTo>
                  <a:lnTo>
                    <a:pt x="188" y="298"/>
                  </a:lnTo>
                  <a:lnTo>
                    <a:pt x="205" y="286"/>
                  </a:lnTo>
                  <a:lnTo>
                    <a:pt x="217" y="275"/>
                  </a:lnTo>
                  <a:lnTo>
                    <a:pt x="224" y="261"/>
                  </a:lnTo>
                  <a:lnTo>
                    <a:pt x="232" y="236"/>
                  </a:lnTo>
                  <a:lnTo>
                    <a:pt x="236" y="225"/>
                  </a:lnTo>
                  <a:lnTo>
                    <a:pt x="240" y="215"/>
                  </a:lnTo>
                  <a:lnTo>
                    <a:pt x="243" y="198"/>
                  </a:lnTo>
                  <a:lnTo>
                    <a:pt x="242" y="192"/>
                  </a:lnTo>
                  <a:lnTo>
                    <a:pt x="236" y="185"/>
                  </a:lnTo>
                  <a:lnTo>
                    <a:pt x="219" y="167"/>
                  </a:lnTo>
                  <a:lnTo>
                    <a:pt x="197" y="146"/>
                  </a:lnTo>
                  <a:lnTo>
                    <a:pt x="172" y="127"/>
                  </a:lnTo>
                  <a:lnTo>
                    <a:pt x="151" y="113"/>
                  </a:lnTo>
                  <a:lnTo>
                    <a:pt x="117" y="90"/>
                  </a:lnTo>
                  <a:lnTo>
                    <a:pt x="105" y="83"/>
                  </a:lnTo>
                  <a:lnTo>
                    <a:pt x="101" y="79"/>
                  </a:lnTo>
                  <a:lnTo>
                    <a:pt x="99" y="79"/>
                  </a:lnTo>
                  <a:lnTo>
                    <a:pt x="105" y="40"/>
                  </a:lnTo>
                  <a:lnTo>
                    <a:pt x="103" y="38"/>
                  </a:lnTo>
                  <a:lnTo>
                    <a:pt x="99" y="35"/>
                  </a:lnTo>
                  <a:lnTo>
                    <a:pt x="82" y="21"/>
                  </a:lnTo>
                  <a:lnTo>
                    <a:pt x="67" y="14"/>
                  </a:lnTo>
                  <a:lnTo>
                    <a:pt x="32" y="2"/>
                  </a:lnTo>
                  <a:lnTo>
                    <a:pt x="21" y="0"/>
                  </a:lnTo>
                  <a:lnTo>
                    <a:pt x="13" y="2"/>
                  </a:lnTo>
                  <a:lnTo>
                    <a:pt x="1" y="14"/>
                  </a:lnTo>
                  <a:lnTo>
                    <a:pt x="0" y="17"/>
                  </a:lnTo>
                  <a:lnTo>
                    <a:pt x="1" y="23"/>
                  </a:lnTo>
                  <a:lnTo>
                    <a:pt x="7" y="33"/>
                  </a:lnTo>
                  <a:lnTo>
                    <a:pt x="13" y="44"/>
                  </a:lnTo>
                  <a:lnTo>
                    <a:pt x="19" y="50"/>
                  </a:lnTo>
                  <a:lnTo>
                    <a:pt x="42" y="54"/>
                  </a:lnTo>
                  <a:lnTo>
                    <a:pt x="49" y="56"/>
                  </a:lnTo>
                  <a:lnTo>
                    <a:pt x="53" y="56"/>
                  </a:lnTo>
                  <a:lnTo>
                    <a:pt x="19" y="50"/>
                  </a:lnTo>
                  <a:lnTo>
                    <a:pt x="15" y="46"/>
                  </a:lnTo>
                  <a:lnTo>
                    <a:pt x="17" y="48"/>
                  </a:lnTo>
                  <a:lnTo>
                    <a:pt x="19" y="54"/>
                  </a:lnTo>
                  <a:lnTo>
                    <a:pt x="28" y="73"/>
                  </a:lnTo>
                  <a:lnTo>
                    <a:pt x="38" y="100"/>
                  </a:lnTo>
                  <a:lnTo>
                    <a:pt x="40" y="110"/>
                  </a:lnTo>
                  <a:lnTo>
                    <a:pt x="42" y="113"/>
                  </a:lnTo>
                  <a:lnTo>
                    <a:pt x="46" y="117"/>
                  </a:lnTo>
                  <a:lnTo>
                    <a:pt x="57" y="127"/>
                  </a:lnTo>
                  <a:lnTo>
                    <a:pt x="71" y="138"/>
                  </a:lnTo>
                  <a:lnTo>
                    <a:pt x="82" y="146"/>
                  </a:lnTo>
                  <a:lnTo>
                    <a:pt x="90" y="148"/>
                  </a:lnTo>
                  <a:lnTo>
                    <a:pt x="99" y="154"/>
                  </a:lnTo>
                  <a:lnTo>
                    <a:pt x="122" y="165"/>
                  </a:lnTo>
                  <a:lnTo>
                    <a:pt x="146" y="181"/>
                  </a:lnTo>
                  <a:lnTo>
                    <a:pt x="153" y="188"/>
                  </a:lnTo>
                  <a:lnTo>
                    <a:pt x="157" y="198"/>
                  </a:lnTo>
                  <a:lnTo>
                    <a:pt x="157" y="206"/>
                  </a:lnTo>
                  <a:lnTo>
                    <a:pt x="153" y="213"/>
                  </a:lnTo>
                  <a:lnTo>
                    <a:pt x="140" y="223"/>
                  </a:lnTo>
                  <a:lnTo>
                    <a:pt x="121" y="231"/>
                  </a:lnTo>
                  <a:lnTo>
                    <a:pt x="101" y="238"/>
                  </a:lnTo>
                  <a:lnTo>
                    <a:pt x="86" y="244"/>
                  </a:lnTo>
                  <a:lnTo>
                    <a:pt x="73" y="246"/>
                  </a:lnTo>
                  <a:lnTo>
                    <a:pt x="65" y="244"/>
                  </a:lnTo>
                  <a:lnTo>
                    <a:pt x="61" y="244"/>
                  </a:lnTo>
                  <a:lnTo>
                    <a:pt x="48" y="375"/>
                  </a:lnTo>
                  <a:close/>
                </a:path>
              </a:pathLst>
            </a:custGeom>
            <a:solidFill>
              <a:srgbClr val="B8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7106"/>
            <p:cNvSpPr>
              <a:spLocks noChangeAspect="1"/>
            </p:cNvSpPr>
            <p:nvPr/>
          </p:nvSpPr>
          <p:spPr bwMode="auto">
            <a:xfrm>
              <a:off x="5205" y="3416"/>
              <a:ext cx="251" cy="383"/>
            </a:xfrm>
            <a:custGeom>
              <a:avLst/>
              <a:gdLst>
                <a:gd name="T0" fmla="*/ 53 w 251"/>
                <a:gd name="T1" fmla="*/ 383 h 383"/>
                <a:gd name="T2" fmla="*/ 98 w 251"/>
                <a:gd name="T3" fmla="*/ 352 h 383"/>
                <a:gd name="T4" fmla="*/ 105 w 251"/>
                <a:gd name="T5" fmla="*/ 338 h 383"/>
                <a:gd name="T6" fmla="*/ 96 w 251"/>
                <a:gd name="T7" fmla="*/ 342 h 383"/>
                <a:gd name="T8" fmla="*/ 100 w 251"/>
                <a:gd name="T9" fmla="*/ 348 h 383"/>
                <a:gd name="T10" fmla="*/ 174 w 251"/>
                <a:gd name="T11" fmla="*/ 317 h 383"/>
                <a:gd name="T12" fmla="*/ 224 w 251"/>
                <a:gd name="T13" fmla="*/ 281 h 383"/>
                <a:gd name="T14" fmla="*/ 247 w 251"/>
                <a:gd name="T15" fmla="*/ 221 h 383"/>
                <a:gd name="T16" fmla="*/ 244 w 251"/>
                <a:gd name="T17" fmla="*/ 187 h 383"/>
                <a:gd name="T18" fmla="*/ 111 w 251"/>
                <a:gd name="T19" fmla="*/ 83 h 383"/>
                <a:gd name="T20" fmla="*/ 105 w 251"/>
                <a:gd name="T21" fmla="*/ 81 h 383"/>
                <a:gd name="T22" fmla="*/ 105 w 251"/>
                <a:gd name="T23" fmla="*/ 37 h 383"/>
                <a:gd name="T24" fmla="*/ 25 w 251"/>
                <a:gd name="T25" fmla="*/ 0 h 383"/>
                <a:gd name="T26" fmla="*/ 4 w 251"/>
                <a:gd name="T27" fmla="*/ 16 h 383"/>
                <a:gd name="T28" fmla="*/ 2 w 251"/>
                <a:gd name="T29" fmla="*/ 29 h 383"/>
                <a:gd name="T30" fmla="*/ 21 w 251"/>
                <a:gd name="T31" fmla="*/ 56 h 383"/>
                <a:gd name="T32" fmla="*/ 53 w 251"/>
                <a:gd name="T33" fmla="*/ 64 h 383"/>
                <a:gd name="T34" fmla="*/ 61 w 251"/>
                <a:gd name="T35" fmla="*/ 58 h 383"/>
                <a:gd name="T36" fmla="*/ 25 w 251"/>
                <a:gd name="T37" fmla="*/ 50 h 383"/>
                <a:gd name="T38" fmla="*/ 28 w 251"/>
                <a:gd name="T39" fmla="*/ 79 h 383"/>
                <a:gd name="T40" fmla="*/ 42 w 251"/>
                <a:gd name="T41" fmla="*/ 119 h 383"/>
                <a:gd name="T42" fmla="*/ 73 w 251"/>
                <a:gd name="T43" fmla="*/ 146 h 383"/>
                <a:gd name="T44" fmla="*/ 101 w 251"/>
                <a:gd name="T45" fmla="*/ 162 h 383"/>
                <a:gd name="T46" fmla="*/ 157 w 251"/>
                <a:gd name="T47" fmla="*/ 202 h 383"/>
                <a:gd name="T48" fmla="*/ 103 w 251"/>
                <a:gd name="T49" fmla="*/ 238 h 383"/>
                <a:gd name="T50" fmla="*/ 63 w 251"/>
                <a:gd name="T51" fmla="*/ 244 h 383"/>
                <a:gd name="T52" fmla="*/ 48 w 251"/>
                <a:gd name="T53" fmla="*/ 379 h 383"/>
                <a:gd name="T54" fmla="*/ 77 w 251"/>
                <a:gd name="T55" fmla="*/ 254 h 383"/>
                <a:gd name="T56" fmla="*/ 159 w 251"/>
                <a:gd name="T57" fmla="*/ 221 h 383"/>
                <a:gd name="T58" fmla="*/ 161 w 251"/>
                <a:gd name="T59" fmla="*/ 190 h 383"/>
                <a:gd name="T60" fmla="*/ 105 w 251"/>
                <a:gd name="T61" fmla="*/ 154 h 383"/>
                <a:gd name="T62" fmla="*/ 77 w 251"/>
                <a:gd name="T63" fmla="*/ 139 h 383"/>
                <a:gd name="T64" fmla="*/ 46 w 251"/>
                <a:gd name="T65" fmla="*/ 102 h 383"/>
                <a:gd name="T66" fmla="*/ 23 w 251"/>
                <a:gd name="T67" fmla="*/ 50 h 383"/>
                <a:gd name="T68" fmla="*/ 17 w 251"/>
                <a:gd name="T69" fmla="*/ 48 h 383"/>
                <a:gd name="T70" fmla="*/ 21 w 251"/>
                <a:gd name="T71" fmla="*/ 56 h 383"/>
                <a:gd name="T72" fmla="*/ 53 w 251"/>
                <a:gd name="T73" fmla="*/ 56 h 383"/>
                <a:gd name="T74" fmla="*/ 15 w 251"/>
                <a:gd name="T75" fmla="*/ 35 h 383"/>
                <a:gd name="T76" fmla="*/ 19 w 251"/>
                <a:gd name="T77" fmla="*/ 10 h 383"/>
                <a:gd name="T78" fmla="*/ 84 w 251"/>
                <a:gd name="T79" fmla="*/ 29 h 383"/>
                <a:gd name="T80" fmla="*/ 100 w 251"/>
                <a:gd name="T81" fmla="*/ 85 h 383"/>
                <a:gd name="T82" fmla="*/ 107 w 251"/>
                <a:gd name="T83" fmla="*/ 91 h 383"/>
                <a:gd name="T84" fmla="*/ 236 w 251"/>
                <a:gd name="T85" fmla="*/ 190 h 383"/>
                <a:gd name="T86" fmla="*/ 236 w 251"/>
                <a:gd name="T87" fmla="*/ 227 h 383"/>
                <a:gd name="T88" fmla="*/ 207 w 251"/>
                <a:gd name="T89" fmla="*/ 286 h 383"/>
                <a:gd name="T90" fmla="*/ 115 w 251"/>
                <a:gd name="T91" fmla="*/ 333 h 383"/>
                <a:gd name="T92" fmla="*/ 100 w 251"/>
                <a:gd name="T93" fmla="*/ 340 h 383"/>
                <a:gd name="T94" fmla="*/ 55 w 251"/>
                <a:gd name="T95" fmla="*/ 37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1" h="383">
                  <a:moveTo>
                    <a:pt x="48" y="379"/>
                  </a:moveTo>
                  <a:lnTo>
                    <a:pt x="48" y="381"/>
                  </a:lnTo>
                  <a:lnTo>
                    <a:pt x="50" y="383"/>
                  </a:lnTo>
                  <a:lnTo>
                    <a:pt x="53" y="383"/>
                  </a:lnTo>
                  <a:lnTo>
                    <a:pt x="69" y="371"/>
                  </a:lnTo>
                  <a:lnTo>
                    <a:pt x="82" y="363"/>
                  </a:lnTo>
                  <a:lnTo>
                    <a:pt x="92" y="356"/>
                  </a:lnTo>
                  <a:lnTo>
                    <a:pt x="98" y="352"/>
                  </a:lnTo>
                  <a:lnTo>
                    <a:pt x="105" y="346"/>
                  </a:lnTo>
                  <a:lnTo>
                    <a:pt x="107" y="344"/>
                  </a:lnTo>
                  <a:lnTo>
                    <a:pt x="107" y="338"/>
                  </a:lnTo>
                  <a:lnTo>
                    <a:pt x="105" y="338"/>
                  </a:lnTo>
                  <a:lnTo>
                    <a:pt x="105" y="336"/>
                  </a:lnTo>
                  <a:lnTo>
                    <a:pt x="101" y="336"/>
                  </a:lnTo>
                  <a:lnTo>
                    <a:pt x="96" y="340"/>
                  </a:lnTo>
                  <a:lnTo>
                    <a:pt x="96" y="342"/>
                  </a:lnTo>
                  <a:lnTo>
                    <a:pt x="94" y="342"/>
                  </a:lnTo>
                  <a:lnTo>
                    <a:pt x="94" y="346"/>
                  </a:lnTo>
                  <a:lnTo>
                    <a:pt x="96" y="348"/>
                  </a:lnTo>
                  <a:lnTo>
                    <a:pt x="100" y="348"/>
                  </a:lnTo>
                  <a:lnTo>
                    <a:pt x="105" y="346"/>
                  </a:lnTo>
                  <a:lnTo>
                    <a:pt x="119" y="340"/>
                  </a:lnTo>
                  <a:lnTo>
                    <a:pt x="134" y="333"/>
                  </a:lnTo>
                  <a:lnTo>
                    <a:pt x="174" y="317"/>
                  </a:lnTo>
                  <a:lnTo>
                    <a:pt x="194" y="306"/>
                  </a:lnTo>
                  <a:lnTo>
                    <a:pt x="211" y="294"/>
                  </a:lnTo>
                  <a:lnTo>
                    <a:pt x="223" y="281"/>
                  </a:lnTo>
                  <a:lnTo>
                    <a:pt x="224" y="281"/>
                  </a:lnTo>
                  <a:lnTo>
                    <a:pt x="232" y="267"/>
                  </a:lnTo>
                  <a:lnTo>
                    <a:pt x="240" y="242"/>
                  </a:lnTo>
                  <a:lnTo>
                    <a:pt x="244" y="231"/>
                  </a:lnTo>
                  <a:lnTo>
                    <a:pt x="247" y="221"/>
                  </a:lnTo>
                  <a:lnTo>
                    <a:pt x="251" y="202"/>
                  </a:lnTo>
                  <a:lnTo>
                    <a:pt x="251" y="200"/>
                  </a:lnTo>
                  <a:lnTo>
                    <a:pt x="249" y="194"/>
                  </a:lnTo>
                  <a:lnTo>
                    <a:pt x="244" y="187"/>
                  </a:lnTo>
                  <a:lnTo>
                    <a:pt x="203" y="148"/>
                  </a:lnTo>
                  <a:lnTo>
                    <a:pt x="178" y="127"/>
                  </a:lnTo>
                  <a:lnTo>
                    <a:pt x="157" y="114"/>
                  </a:lnTo>
                  <a:lnTo>
                    <a:pt x="111" y="83"/>
                  </a:lnTo>
                  <a:lnTo>
                    <a:pt x="107" y="81"/>
                  </a:lnTo>
                  <a:lnTo>
                    <a:pt x="107" y="79"/>
                  </a:lnTo>
                  <a:lnTo>
                    <a:pt x="105" y="79"/>
                  </a:lnTo>
                  <a:lnTo>
                    <a:pt x="105" y="81"/>
                  </a:lnTo>
                  <a:lnTo>
                    <a:pt x="113" y="44"/>
                  </a:lnTo>
                  <a:lnTo>
                    <a:pt x="113" y="42"/>
                  </a:lnTo>
                  <a:lnTo>
                    <a:pt x="111" y="42"/>
                  </a:lnTo>
                  <a:lnTo>
                    <a:pt x="105" y="37"/>
                  </a:lnTo>
                  <a:lnTo>
                    <a:pt x="88" y="21"/>
                  </a:lnTo>
                  <a:lnTo>
                    <a:pt x="73" y="14"/>
                  </a:lnTo>
                  <a:lnTo>
                    <a:pt x="36" y="2"/>
                  </a:lnTo>
                  <a:lnTo>
                    <a:pt x="25" y="0"/>
                  </a:lnTo>
                  <a:lnTo>
                    <a:pt x="17" y="2"/>
                  </a:lnTo>
                  <a:lnTo>
                    <a:pt x="15" y="2"/>
                  </a:lnTo>
                  <a:lnTo>
                    <a:pt x="15" y="4"/>
                  </a:lnTo>
                  <a:lnTo>
                    <a:pt x="4" y="16"/>
                  </a:lnTo>
                  <a:lnTo>
                    <a:pt x="2" y="16"/>
                  </a:lnTo>
                  <a:lnTo>
                    <a:pt x="0" y="19"/>
                  </a:lnTo>
                  <a:lnTo>
                    <a:pt x="0" y="23"/>
                  </a:lnTo>
                  <a:lnTo>
                    <a:pt x="2" y="29"/>
                  </a:lnTo>
                  <a:lnTo>
                    <a:pt x="7" y="39"/>
                  </a:lnTo>
                  <a:lnTo>
                    <a:pt x="13" y="50"/>
                  </a:lnTo>
                  <a:lnTo>
                    <a:pt x="15" y="50"/>
                  </a:lnTo>
                  <a:lnTo>
                    <a:pt x="21" y="56"/>
                  </a:lnTo>
                  <a:lnTo>
                    <a:pt x="21" y="58"/>
                  </a:lnTo>
                  <a:lnTo>
                    <a:pt x="23" y="58"/>
                  </a:lnTo>
                  <a:lnTo>
                    <a:pt x="46" y="62"/>
                  </a:lnTo>
                  <a:lnTo>
                    <a:pt x="53" y="64"/>
                  </a:lnTo>
                  <a:lnTo>
                    <a:pt x="59" y="64"/>
                  </a:lnTo>
                  <a:lnTo>
                    <a:pt x="59" y="62"/>
                  </a:lnTo>
                  <a:lnTo>
                    <a:pt x="61" y="62"/>
                  </a:lnTo>
                  <a:lnTo>
                    <a:pt x="61" y="58"/>
                  </a:lnTo>
                  <a:lnTo>
                    <a:pt x="59" y="58"/>
                  </a:lnTo>
                  <a:lnTo>
                    <a:pt x="59" y="56"/>
                  </a:lnTo>
                  <a:lnTo>
                    <a:pt x="57" y="56"/>
                  </a:lnTo>
                  <a:lnTo>
                    <a:pt x="25" y="50"/>
                  </a:lnTo>
                  <a:lnTo>
                    <a:pt x="19" y="50"/>
                  </a:lnTo>
                  <a:lnTo>
                    <a:pt x="17" y="54"/>
                  </a:lnTo>
                  <a:lnTo>
                    <a:pt x="19" y="60"/>
                  </a:lnTo>
                  <a:lnTo>
                    <a:pt x="28" y="79"/>
                  </a:lnTo>
                  <a:lnTo>
                    <a:pt x="38" y="106"/>
                  </a:lnTo>
                  <a:lnTo>
                    <a:pt x="40" y="114"/>
                  </a:lnTo>
                  <a:lnTo>
                    <a:pt x="40" y="115"/>
                  </a:lnTo>
                  <a:lnTo>
                    <a:pt x="42" y="119"/>
                  </a:lnTo>
                  <a:lnTo>
                    <a:pt x="44" y="119"/>
                  </a:lnTo>
                  <a:lnTo>
                    <a:pt x="48" y="123"/>
                  </a:lnTo>
                  <a:lnTo>
                    <a:pt x="59" y="135"/>
                  </a:lnTo>
                  <a:lnTo>
                    <a:pt x="73" y="146"/>
                  </a:lnTo>
                  <a:lnTo>
                    <a:pt x="84" y="154"/>
                  </a:lnTo>
                  <a:lnTo>
                    <a:pt x="86" y="154"/>
                  </a:lnTo>
                  <a:lnTo>
                    <a:pt x="92" y="156"/>
                  </a:lnTo>
                  <a:lnTo>
                    <a:pt x="101" y="162"/>
                  </a:lnTo>
                  <a:lnTo>
                    <a:pt x="125" y="173"/>
                  </a:lnTo>
                  <a:lnTo>
                    <a:pt x="148" y="189"/>
                  </a:lnTo>
                  <a:lnTo>
                    <a:pt x="153" y="194"/>
                  </a:lnTo>
                  <a:lnTo>
                    <a:pt x="157" y="202"/>
                  </a:lnTo>
                  <a:lnTo>
                    <a:pt x="157" y="210"/>
                  </a:lnTo>
                  <a:lnTo>
                    <a:pt x="153" y="215"/>
                  </a:lnTo>
                  <a:lnTo>
                    <a:pt x="142" y="223"/>
                  </a:lnTo>
                  <a:lnTo>
                    <a:pt x="103" y="238"/>
                  </a:lnTo>
                  <a:lnTo>
                    <a:pt x="90" y="244"/>
                  </a:lnTo>
                  <a:lnTo>
                    <a:pt x="77" y="246"/>
                  </a:lnTo>
                  <a:lnTo>
                    <a:pt x="69" y="244"/>
                  </a:lnTo>
                  <a:lnTo>
                    <a:pt x="63" y="244"/>
                  </a:lnTo>
                  <a:lnTo>
                    <a:pt x="63" y="246"/>
                  </a:lnTo>
                  <a:lnTo>
                    <a:pt x="61" y="246"/>
                  </a:lnTo>
                  <a:lnTo>
                    <a:pt x="61" y="248"/>
                  </a:lnTo>
                  <a:lnTo>
                    <a:pt x="48" y="379"/>
                  </a:lnTo>
                  <a:lnTo>
                    <a:pt x="55" y="371"/>
                  </a:lnTo>
                  <a:lnTo>
                    <a:pt x="67" y="250"/>
                  </a:lnTo>
                  <a:lnTo>
                    <a:pt x="69" y="252"/>
                  </a:lnTo>
                  <a:lnTo>
                    <a:pt x="77" y="254"/>
                  </a:lnTo>
                  <a:lnTo>
                    <a:pt x="90" y="252"/>
                  </a:lnTo>
                  <a:lnTo>
                    <a:pt x="107" y="246"/>
                  </a:lnTo>
                  <a:lnTo>
                    <a:pt x="146" y="231"/>
                  </a:lnTo>
                  <a:lnTo>
                    <a:pt x="159" y="221"/>
                  </a:lnTo>
                  <a:lnTo>
                    <a:pt x="161" y="219"/>
                  </a:lnTo>
                  <a:lnTo>
                    <a:pt x="165" y="212"/>
                  </a:lnTo>
                  <a:lnTo>
                    <a:pt x="165" y="200"/>
                  </a:lnTo>
                  <a:lnTo>
                    <a:pt x="161" y="190"/>
                  </a:lnTo>
                  <a:lnTo>
                    <a:pt x="159" y="190"/>
                  </a:lnTo>
                  <a:lnTo>
                    <a:pt x="151" y="181"/>
                  </a:lnTo>
                  <a:lnTo>
                    <a:pt x="128" y="165"/>
                  </a:lnTo>
                  <a:lnTo>
                    <a:pt x="105" y="154"/>
                  </a:lnTo>
                  <a:lnTo>
                    <a:pt x="96" y="148"/>
                  </a:lnTo>
                  <a:lnTo>
                    <a:pt x="94" y="148"/>
                  </a:lnTo>
                  <a:lnTo>
                    <a:pt x="88" y="146"/>
                  </a:lnTo>
                  <a:lnTo>
                    <a:pt x="77" y="139"/>
                  </a:lnTo>
                  <a:lnTo>
                    <a:pt x="63" y="127"/>
                  </a:lnTo>
                  <a:lnTo>
                    <a:pt x="52" y="119"/>
                  </a:lnTo>
                  <a:lnTo>
                    <a:pt x="48" y="112"/>
                  </a:lnTo>
                  <a:lnTo>
                    <a:pt x="46" y="102"/>
                  </a:lnTo>
                  <a:lnTo>
                    <a:pt x="36" y="75"/>
                  </a:lnTo>
                  <a:lnTo>
                    <a:pt x="27" y="56"/>
                  </a:lnTo>
                  <a:lnTo>
                    <a:pt x="25" y="50"/>
                  </a:lnTo>
                  <a:lnTo>
                    <a:pt x="23" y="50"/>
                  </a:lnTo>
                  <a:lnTo>
                    <a:pt x="21" y="48"/>
                  </a:lnTo>
                  <a:lnTo>
                    <a:pt x="21" y="46"/>
                  </a:lnTo>
                  <a:lnTo>
                    <a:pt x="17" y="46"/>
                  </a:lnTo>
                  <a:lnTo>
                    <a:pt x="17" y="48"/>
                  </a:lnTo>
                  <a:lnTo>
                    <a:pt x="15" y="48"/>
                  </a:lnTo>
                  <a:lnTo>
                    <a:pt x="15" y="52"/>
                  </a:lnTo>
                  <a:lnTo>
                    <a:pt x="17" y="52"/>
                  </a:lnTo>
                  <a:lnTo>
                    <a:pt x="21" y="56"/>
                  </a:lnTo>
                  <a:lnTo>
                    <a:pt x="21" y="58"/>
                  </a:lnTo>
                  <a:lnTo>
                    <a:pt x="23" y="58"/>
                  </a:lnTo>
                  <a:lnTo>
                    <a:pt x="57" y="60"/>
                  </a:lnTo>
                  <a:lnTo>
                    <a:pt x="53" y="56"/>
                  </a:lnTo>
                  <a:lnTo>
                    <a:pt x="46" y="54"/>
                  </a:lnTo>
                  <a:lnTo>
                    <a:pt x="25" y="50"/>
                  </a:lnTo>
                  <a:lnTo>
                    <a:pt x="21" y="46"/>
                  </a:lnTo>
                  <a:lnTo>
                    <a:pt x="15" y="35"/>
                  </a:lnTo>
                  <a:lnTo>
                    <a:pt x="9" y="25"/>
                  </a:lnTo>
                  <a:lnTo>
                    <a:pt x="7" y="21"/>
                  </a:lnTo>
                  <a:lnTo>
                    <a:pt x="9" y="19"/>
                  </a:lnTo>
                  <a:lnTo>
                    <a:pt x="19" y="10"/>
                  </a:lnTo>
                  <a:lnTo>
                    <a:pt x="25" y="8"/>
                  </a:lnTo>
                  <a:lnTo>
                    <a:pt x="34" y="10"/>
                  </a:lnTo>
                  <a:lnTo>
                    <a:pt x="69" y="21"/>
                  </a:lnTo>
                  <a:lnTo>
                    <a:pt x="84" y="29"/>
                  </a:lnTo>
                  <a:lnTo>
                    <a:pt x="101" y="41"/>
                  </a:lnTo>
                  <a:lnTo>
                    <a:pt x="105" y="46"/>
                  </a:lnTo>
                  <a:lnTo>
                    <a:pt x="100" y="83"/>
                  </a:lnTo>
                  <a:lnTo>
                    <a:pt x="100" y="85"/>
                  </a:lnTo>
                  <a:lnTo>
                    <a:pt x="101" y="85"/>
                  </a:lnTo>
                  <a:lnTo>
                    <a:pt x="101" y="87"/>
                  </a:lnTo>
                  <a:lnTo>
                    <a:pt x="103" y="87"/>
                  </a:lnTo>
                  <a:lnTo>
                    <a:pt x="107" y="91"/>
                  </a:lnTo>
                  <a:lnTo>
                    <a:pt x="153" y="121"/>
                  </a:lnTo>
                  <a:lnTo>
                    <a:pt x="174" y="135"/>
                  </a:lnTo>
                  <a:lnTo>
                    <a:pt x="199" y="154"/>
                  </a:lnTo>
                  <a:lnTo>
                    <a:pt x="236" y="190"/>
                  </a:lnTo>
                  <a:lnTo>
                    <a:pt x="242" y="198"/>
                  </a:lnTo>
                  <a:lnTo>
                    <a:pt x="244" y="202"/>
                  </a:lnTo>
                  <a:lnTo>
                    <a:pt x="240" y="217"/>
                  </a:lnTo>
                  <a:lnTo>
                    <a:pt x="236" y="227"/>
                  </a:lnTo>
                  <a:lnTo>
                    <a:pt x="232" y="238"/>
                  </a:lnTo>
                  <a:lnTo>
                    <a:pt x="224" y="263"/>
                  </a:lnTo>
                  <a:lnTo>
                    <a:pt x="217" y="277"/>
                  </a:lnTo>
                  <a:lnTo>
                    <a:pt x="207" y="286"/>
                  </a:lnTo>
                  <a:lnTo>
                    <a:pt x="190" y="298"/>
                  </a:lnTo>
                  <a:lnTo>
                    <a:pt x="171" y="310"/>
                  </a:lnTo>
                  <a:lnTo>
                    <a:pt x="130" y="325"/>
                  </a:lnTo>
                  <a:lnTo>
                    <a:pt x="115" y="333"/>
                  </a:lnTo>
                  <a:lnTo>
                    <a:pt x="101" y="338"/>
                  </a:lnTo>
                  <a:lnTo>
                    <a:pt x="125" y="331"/>
                  </a:lnTo>
                  <a:lnTo>
                    <a:pt x="103" y="342"/>
                  </a:lnTo>
                  <a:lnTo>
                    <a:pt x="100" y="340"/>
                  </a:lnTo>
                  <a:lnTo>
                    <a:pt x="88" y="348"/>
                  </a:lnTo>
                  <a:lnTo>
                    <a:pt x="78" y="356"/>
                  </a:lnTo>
                  <a:lnTo>
                    <a:pt x="65" y="363"/>
                  </a:lnTo>
                  <a:lnTo>
                    <a:pt x="55" y="371"/>
                  </a:lnTo>
                  <a:lnTo>
                    <a:pt x="48" y="3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7107"/>
            <p:cNvSpPr>
              <a:spLocks noChangeAspect="1"/>
            </p:cNvSpPr>
            <p:nvPr/>
          </p:nvSpPr>
          <p:spPr bwMode="auto">
            <a:xfrm>
              <a:off x="4636" y="3166"/>
              <a:ext cx="638" cy="827"/>
            </a:xfrm>
            <a:custGeom>
              <a:avLst/>
              <a:gdLst>
                <a:gd name="T0" fmla="*/ 638 w 638"/>
                <a:gd name="T1" fmla="*/ 527 h 827"/>
                <a:gd name="T2" fmla="*/ 632 w 638"/>
                <a:gd name="T3" fmla="*/ 431 h 827"/>
                <a:gd name="T4" fmla="*/ 624 w 638"/>
                <a:gd name="T5" fmla="*/ 390 h 827"/>
                <a:gd name="T6" fmla="*/ 615 w 638"/>
                <a:gd name="T7" fmla="*/ 356 h 827"/>
                <a:gd name="T8" fmla="*/ 594 w 638"/>
                <a:gd name="T9" fmla="*/ 306 h 827"/>
                <a:gd name="T10" fmla="*/ 546 w 638"/>
                <a:gd name="T11" fmla="*/ 198 h 827"/>
                <a:gd name="T12" fmla="*/ 532 w 638"/>
                <a:gd name="T13" fmla="*/ 121 h 827"/>
                <a:gd name="T14" fmla="*/ 538 w 638"/>
                <a:gd name="T15" fmla="*/ 41 h 827"/>
                <a:gd name="T16" fmla="*/ 394 w 638"/>
                <a:gd name="T17" fmla="*/ 125 h 827"/>
                <a:gd name="T18" fmla="*/ 317 w 638"/>
                <a:gd name="T19" fmla="*/ 189 h 827"/>
                <a:gd name="T20" fmla="*/ 252 w 638"/>
                <a:gd name="T21" fmla="*/ 246 h 827"/>
                <a:gd name="T22" fmla="*/ 200 w 638"/>
                <a:gd name="T23" fmla="*/ 312 h 827"/>
                <a:gd name="T24" fmla="*/ 159 w 638"/>
                <a:gd name="T25" fmla="*/ 398 h 827"/>
                <a:gd name="T26" fmla="*/ 148 w 638"/>
                <a:gd name="T27" fmla="*/ 396 h 827"/>
                <a:gd name="T28" fmla="*/ 123 w 638"/>
                <a:gd name="T29" fmla="*/ 379 h 827"/>
                <a:gd name="T30" fmla="*/ 92 w 638"/>
                <a:gd name="T31" fmla="*/ 350 h 827"/>
                <a:gd name="T32" fmla="*/ 83 w 638"/>
                <a:gd name="T33" fmla="*/ 329 h 827"/>
                <a:gd name="T34" fmla="*/ 92 w 638"/>
                <a:gd name="T35" fmla="*/ 314 h 827"/>
                <a:gd name="T36" fmla="*/ 127 w 638"/>
                <a:gd name="T37" fmla="*/ 302 h 827"/>
                <a:gd name="T38" fmla="*/ 173 w 638"/>
                <a:gd name="T39" fmla="*/ 298 h 827"/>
                <a:gd name="T40" fmla="*/ 204 w 638"/>
                <a:gd name="T41" fmla="*/ 289 h 827"/>
                <a:gd name="T42" fmla="*/ 219 w 638"/>
                <a:gd name="T43" fmla="*/ 281 h 827"/>
                <a:gd name="T44" fmla="*/ 223 w 638"/>
                <a:gd name="T45" fmla="*/ 277 h 827"/>
                <a:gd name="T46" fmla="*/ 250 w 638"/>
                <a:gd name="T47" fmla="*/ 248 h 827"/>
                <a:gd name="T48" fmla="*/ 269 w 638"/>
                <a:gd name="T49" fmla="*/ 231 h 827"/>
                <a:gd name="T50" fmla="*/ 267 w 638"/>
                <a:gd name="T51" fmla="*/ 229 h 827"/>
                <a:gd name="T52" fmla="*/ 234 w 638"/>
                <a:gd name="T53" fmla="*/ 223 h 827"/>
                <a:gd name="T54" fmla="*/ 267 w 638"/>
                <a:gd name="T55" fmla="*/ 229 h 827"/>
                <a:gd name="T56" fmla="*/ 284 w 638"/>
                <a:gd name="T57" fmla="*/ 219 h 827"/>
                <a:gd name="T58" fmla="*/ 296 w 638"/>
                <a:gd name="T59" fmla="*/ 208 h 827"/>
                <a:gd name="T60" fmla="*/ 292 w 638"/>
                <a:gd name="T61" fmla="*/ 196 h 827"/>
                <a:gd name="T62" fmla="*/ 281 w 638"/>
                <a:gd name="T63" fmla="*/ 183 h 827"/>
                <a:gd name="T64" fmla="*/ 252 w 638"/>
                <a:gd name="T65" fmla="*/ 179 h 827"/>
                <a:gd name="T66" fmla="*/ 217 w 638"/>
                <a:gd name="T67" fmla="*/ 181 h 827"/>
                <a:gd name="T68" fmla="*/ 190 w 638"/>
                <a:gd name="T69" fmla="*/ 191 h 827"/>
                <a:gd name="T70" fmla="*/ 179 w 638"/>
                <a:gd name="T71" fmla="*/ 231 h 827"/>
                <a:gd name="T72" fmla="*/ 159 w 638"/>
                <a:gd name="T73" fmla="*/ 235 h 827"/>
                <a:gd name="T74" fmla="*/ 94 w 638"/>
                <a:gd name="T75" fmla="*/ 250 h 827"/>
                <a:gd name="T76" fmla="*/ 37 w 638"/>
                <a:gd name="T77" fmla="*/ 271 h 827"/>
                <a:gd name="T78" fmla="*/ 8 w 638"/>
                <a:gd name="T79" fmla="*/ 287 h 827"/>
                <a:gd name="T80" fmla="*/ 0 w 638"/>
                <a:gd name="T81" fmla="*/ 310 h 827"/>
                <a:gd name="T82" fmla="*/ 2 w 638"/>
                <a:gd name="T83" fmla="*/ 375 h 827"/>
                <a:gd name="T84" fmla="*/ 37 w 638"/>
                <a:gd name="T85" fmla="*/ 423 h 827"/>
                <a:gd name="T86" fmla="*/ 67 w 638"/>
                <a:gd name="T87" fmla="*/ 452 h 827"/>
                <a:gd name="T88" fmla="*/ 90 w 638"/>
                <a:gd name="T89" fmla="*/ 473 h 827"/>
                <a:gd name="T90" fmla="*/ 92 w 638"/>
                <a:gd name="T91" fmla="*/ 471 h 827"/>
                <a:gd name="T92" fmla="*/ 96 w 638"/>
                <a:gd name="T93" fmla="*/ 481 h 827"/>
                <a:gd name="T94" fmla="*/ 108 w 638"/>
                <a:gd name="T95" fmla="*/ 496 h 827"/>
                <a:gd name="T96" fmla="*/ 127 w 638"/>
                <a:gd name="T97" fmla="*/ 525 h 827"/>
                <a:gd name="T98" fmla="*/ 129 w 638"/>
                <a:gd name="T99" fmla="*/ 606 h 827"/>
                <a:gd name="T100" fmla="*/ 144 w 638"/>
                <a:gd name="T101" fmla="*/ 679 h 827"/>
                <a:gd name="T102" fmla="*/ 177 w 638"/>
                <a:gd name="T103" fmla="*/ 732 h 827"/>
                <a:gd name="T104" fmla="*/ 215 w 638"/>
                <a:gd name="T105" fmla="*/ 769 h 827"/>
                <a:gd name="T106" fmla="*/ 261 w 638"/>
                <a:gd name="T107" fmla="*/ 798 h 827"/>
                <a:gd name="T108" fmla="*/ 340 w 638"/>
                <a:gd name="T109" fmla="*/ 823 h 827"/>
                <a:gd name="T110" fmla="*/ 448 w 638"/>
                <a:gd name="T111" fmla="*/ 819 h 827"/>
                <a:gd name="T112" fmla="*/ 500 w 638"/>
                <a:gd name="T113" fmla="*/ 802 h 827"/>
                <a:gd name="T114" fmla="*/ 546 w 638"/>
                <a:gd name="T115" fmla="*/ 773 h 827"/>
                <a:gd name="T116" fmla="*/ 594 w 638"/>
                <a:gd name="T117" fmla="*/ 731 h 827"/>
                <a:gd name="T118" fmla="*/ 609 w 638"/>
                <a:gd name="T119" fmla="*/ 700 h 827"/>
                <a:gd name="T120" fmla="*/ 632 w 638"/>
                <a:gd name="T121" fmla="*/ 615 h 827"/>
                <a:gd name="T122" fmla="*/ 636 w 638"/>
                <a:gd name="T123" fmla="*/ 583 h 827"/>
                <a:gd name="T124" fmla="*/ 638 w 638"/>
                <a:gd name="T125" fmla="*/ 569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8" h="827">
                  <a:moveTo>
                    <a:pt x="638" y="569"/>
                  </a:moveTo>
                  <a:lnTo>
                    <a:pt x="638" y="527"/>
                  </a:lnTo>
                  <a:lnTo>
                    <a:pt x="636" y="477"/>
                  </a:lnTo>
                  <a:lnTo>
                    <a:pt x="632" y="431"/>
                  </a:lnTo>
                  <a:lnTo>
                    <a:pt x="628" y="410"/>
                  </a:lnTo>
                  <a:lnTo>
                    <a:pt x="624" y="390"/>
                  </a:lnTo>
                  <a:lnTo>
                    <a:pt x="621" y="375"/>
                  </a:lnTo>
                  <a:lnTo>
                    <a:pt x="615" y="356"/>
                  </a:lnTo>
                  <a:lnTo>
                    <a:pt x="605" y="333"/>
                  </a:lnTo>
                  <a:lnTo>
                    <a:pt x="594" y="306"/>
                  </a:lnTo>
                  <a:lnTo>
                    <a:pt x="559" y="235"/>
                  </a:lnTo>
                  <a:lnTo>
                    <a:pt x="546" y="198"/>
                  </a:lnTo>
                  <a:lnTo>
                    <a:pt x="536" y="160"/>
                  </a:lnTo>
                  <a:lnTo>
                    <a:pt x="532" y="121"/>
                  </a:lnTo>
                  <a:lnTo>
                    <a:pt x="532" y="81"/>
                  </a:lnTo>
                  <a:lnTo>
                    <a:pt x="538" y="41"/>
                  </a:lnTo>
                  <a:lnTo>
                    <a:pt x="551" y="0"/>
                  </a:lnTo>
                  <a:lnTo>
                    <a:pt x="394" y="125"/>
                  </a:lnTo>
                  <a:lnTo>
                    <a:pt x="354" y="158"/>
                  </a:lnTo>
                  <a:lnTo>
                    <a:pt x="317" y="189"/>
                  </a:lnTo>
                  <a:lnTo>
                    <a:pt x="282" y="218"/>
                  </a:lnTo>
                  <a:lnTo>
                    <a:pt x="252" y="246"/>
                  </a:lnTo>
                  <a:lnTo>
                    <a:pt x="223" y="277"/>
                  </a:lnTo>
                  <a:lnTo>
                    <a:pt x="200" y="312"/>
                  </a:lnTo>
                  <a:lnTo>
                    <a:pt x="177" y="352"/>
                  </a:lnTo>
                  <a:lnTo>
                    <a:pt x="159" y="398"/>
                  </a:lnTo>
                  <a:lnTo>
                    <a:pt x="156" y="398"/>
                  </a:lnTo>
                  <a:lnTo>
                    <a:pt x="148" y="396"/>
                  </a:lnTo>
                  <a:lnTo>
                    <a:pt x="136" y="390"/>
                  </a:lnTo>
                  <a:lnTo>
                    <a:pt x="123" y="379"/>
                  </a:lnTo>
                  <a:lnTo>
                    <a:pt x="108" y="365"/>
                  </a:lnTo>
                  <a:lnTo>
                    <a:pt x="92" y="350"/>
                  </a:lnTo>
                  <a:lnTo>
                    <a:pt x="83" y="337"/>
                  </a:lnTo>
                  <a:lnTo>
                    <a:pt x="83" y="329"/>
                  </a:lnTo>
                  <a:lnTo>
                    <a:pt x="85" y="321"/>
                  </a:lnTo>
                  <a:lnTo>
                    <a:pt x="92" y="314"/>
                  </a:lnTo>
                  <a:lnTo>
                    <a:pt x="102" y="310"/>
                  </a:lnTo>
                  <a:lnTo>
                    <a:pt x="127" y="302"/>
                  </a:lnTo>
                  <a:lnTo>
                    <a:pt x="154" y="300"/>
                  </a:lnTo>
                  <a:lnTo>
                    <a:pt x="173" y="298"/>
                  </a:lnTo>
                  <a:lnTo>
                    <a:pt x="186" y="294"/>
                  </a:lnTo>
                  <a:lnTo>
                    <a:pt x="204" y="289"/>
                  </a:lnTo>
                  <a:lnTo>
                    <a:pt x="215" y="283"/>
                  </a:lnTo>
                  <a:lnTo>
                    <a:pt x="219" y="281"/>
                  </a:lnTo>
                  <a:lnTo>
                    <a:pt x="221" y="281"/>
                  </a:lnTo>
                  <a:lnTo>
                    <a:pt x="223" y="277"/>
                  </a:lnTo>
                  <a:lnTo>
                    <a:pt x="231" y="271"/>
                  </a:lnTo>
                  <a:lnTo>
                    <a:pt x="250" y="248"/>
                  </a:lnTo>
                  <a:lnTo>
                    <a:pt x="265" y="235"/>
                  </a:lnTo>
                  <a:lnTo>
                    <a:pt x="269" y="231"/>
                  </a:lnTo>
                  <a:lnTo>
                    <a:pt x="271" y="229"/>
                  </a:lnTo>
                  <a:lnTo>
                    <a:pt x="267" y="229"/>
                  </a:lnTo>
                  <a:lnTo>
                    <a:pt x="231" y="223"/>
                  </a:lnTo>
                  <a:lnTo>
                    <a:pt x="234" y="223"/>
                  </a:lnTo>
                  <a:lnTo>
                    <a:pt x="242" y="225"/>
                  </a:lnTo>
                  <a:lnTo>
                    <a:pt x="267" y="229"/>
                  </a:lnTo>
                  <a:lnTo>
                    <a:pt x="275" y="227"/>
                  </a:lnTo>
                  <a:lnTo>
                    <a:pt x="284" y="219"/>
                  </a:lnTo>
                  <a:lnTo>
                    <a:pt x="292" y="212"/>
                  </a:lnTo>
                  <a:lnTo>
                    <a:pt x="296" y="208"/>
                  </a:lnTo>
                  <a:lnTo>
                    <a:pt x="296" y="204"/>
                  </a:lnTo>
                  <a:lnTo>
                    <a:pt x="292" y="196"/>
                  </a:lnTo>
                  <a:lnTo>
                    <a:pt x="288" y="187"/>
                  </a:lnTo>
                  <a:lnTo>
                    <a:pt x="281" y="183"/>
                  </a:lnTo>
                  <a:lnTo>
                    <a:pt x="269" y="181"/>
                  </a:lnTo>
                  <a:lnTo>
                    <a:pt x="252" y="179"/>
                  </a:lnTo>
                  <a:lnTo>
                    <a:pt x="232" y="179"/>
                  </a:lnTo>
                  <a:lnTo>
                    <a:pt x="217" y="181"/>
                  </a:lnTo>
                  <a:lnTo>
                    <a:pt x="196" y="189"/>
                  </a:lnTo>
                  <a:lnTo>
                    <a:pt x="190" y="191"/>
                  </a:lnTo>
                  <a:lnTo>
                    <a:pt x="188" y="193"/>
                  </a:lnTo>
                  <a:lnTo>
                    <a:pt x="179" y="231"/>
                  </a:lnTo>
                  <a:lnTo>
                    <a:pt x="173" y="233"/>
                  </a:lnTo>
                  <a:lnTo>
                    <a:pt x="159" y="235"/>
                  </a:lnTo>
                  <a:lnTo>
                    <a:pt x="119" y="244"/>
                  </a:lnTo>
                  <a:lnTo>
                    <a:pt x="94" y="250"/>
                  </a:lnTo>
                  <a:lnTo>
                    <a:pt x="65" y="260"/>
                  </a:lnTo>
                  <a:lnTo>
                    <a:pt x="37" y="271"/>
                  </a:lnTo>
                  <a:lnTo>
                    <a:pt x="15" y="281"/>
                  </a:lnTo>
                  <a:lnTo>
                    <a:pt x="8" y="287"/>
                  </a:lnTo>
                  <a:lnTo>
                    <a:pt x="4" y="292"/>
                  </a:lnTo>
                  <a:lnTo>
                    <a:pt x="0" y="310"/>
                  </a:lnTo>
                  <a:lnTo>
                    <a:pt x="0" y="360"/>
                  </a:lnTo>
                  <a:lnTo>
                    <a:pt x="2" y="375"/>
                  </a:lnTo>
                  <a:lnTo>
                    <a:pt x="10" y="390"/>
                  </a:lnTo>
                  <a:lnTo>
                    <a:pt x="37" y="423"/>
                  </a:lnTo>
                  <a:lnTo>
                    <a:pt x="52" y="439"/>
                  </a:lnTo>
                  <a:lnTo>
                    <a:pt x="67" y="452"/>
                  </a:lnTo>
                  <a:lnTo>
                    <a:pt x="81" y="463"/>
                  </a:lnTo>
                  <a:lnTo>
                    <a:pt x="90" y="473"/>
                  </a:lnTo>
                  <a:lnTo>
                    <a:pt x="94" y="477"/>
                  </a:lnTo>
                  <a:lnTo>
                    <a:pt x="92" y="471"/>
                  </a:lnTo>
                  <a:lnTo>
                    <a:pt x="92" y="473"/>
                  </a:lnTo>
                  <a:lnTo>
                    <a:pt x="96" y="481"/>
                  </a:lnTo>
                  <a:lnTo>
                    <a:pt x="100" y="487"/>
                  </a:lnTo>
                  <a:lnTo>
                    <a:pt x="108" y="496"/>
                  </a:lnTo>
                  <a:lnTo>
                    <a:pt x="115" y="510"/>
                  </a:lnTo>
                  <a:lnTo>
                    <a:pt x="127" y="525"/>
                  </a:lnTo>
                  <a:lnTo>
                    <a:pt x="125" y="565"/>
                  </a:lnTo>
                  <a:lnTo>
                    <a:pt x="129" y="606"/>
                  </a:lnTo>
                  <a:lnTo>
                    <a:pt x="133" y="642"/>
                  </a:lnTo>
                  <a:lnTo>
                    <a:pt x="144" y="679"/>
                  </a:lnTo>
                  <a:lnTo>
                    <a:pt x="161" y="711"/>
                  </a:lnTo>
                  <a:lnTo>
                    <a:pt x="177" y="732"/>
                  </a:lnTo>
                  <a:lnTo>
                    <a:pt x="196" y="752"/>
                  </a:lnTo>
                  <a:lnTo>
                    <a:pt x="215" y="769"/>
                  </a:lnTo>
                  <a:lnTo>
                    <a:pt x="238" y="784"/>
                  </a:lnTo>
                  <a:lnTo>
                    <a:pt x="261" y="798"/>
                  </a:lnTo>
                  <a:lnTo>
                    <a:pt x="286" y="807"/>
                  </a:lnTo>
                  <a:lnTo>
                    <a:pt x="340" y="823"/>
                  </a:lnTo>
                  <a:lnTo>
                    <a:pt x="394" y="827"/>
                  </a:lnTo>
                  <a:lnTo>
                    <a:pt x="448" y="819"/>
                  </a:lnTo>
                  <a:lnTo>
                    <a:pt x="473" y="811"/>
                  </a:lnTo>
                  <a:lnTo>
                    <a:pt x="500" y="802"/>
                  </a:lnTo>
                  <a:lnTo>
                    <a:pt x="523" y="788"/>
                  </a:lnTo>
                  <a:lnTo>
                    <a:pt x="546" y="773"/>
                  </a:lnTo>
                  <a:lnTo>
                    <a:pt x="578" y="750"/>
                  </a:lnTo>
                  <a:lnTo>
                    <a:pt x="594" y="731"/>
                  </a:lnTo>
                  <a:lnTo>
                    <a:pt x="601" y="717"/>
                  </a:lnTo>
                  <a:lnTo>
                    <a:pt x="609" y="700"/>
                  </a:lnTo>
                  <a:lnTo>
                    <a:pt x="622" y="658"/>
                  </a:lnTo>
                  <a:lnTo>
                    <a:pt x="632" y="615"/>
                  </a:lnTo>
                  <a:lnTo>
                    <a:pt x="634" y="598"/>
                  </a:lnTo>
                  <a:lnTo>
                    <a:pt x="636" y="583"/>
                  </a:lnTo>
                  <a:lnTo>
                    <a:pt x="638" y="573"/>
                  </a:lnTo>
                  <a:lnTo>
                    <a:pt x="638" y="569"/>
                  </a:lnTo>
                  <a:close/>
                </a:path>
              </a:pathLst>
            </a:custGeom>
            <a:solidFill>
              <a:srgbClr val="B8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7108"/>
            <p:cNvSpPr>
              <a:spLocks noChangeAspect="1"/>
            </p:cNvSpPr>
            <p:nvPr/>
          </p:nvSpPr>
          <p:spPr bwMode="auto">
            <a:xfrm>
              <a:off x="4632" y="3163"/>
              <a:ext cx="646" cy="833"/>
            </a:xfrm>
            <a:custGeom>
              <a:avLst/>
              <a:gdLst>
                <a:gd name="T0" fmla="*/ 632 w 646"/>
                <a:gd name="T1" fmla="*/ 393 h 833"/>
                <a:gd name="T2" fmla="*/ 567 w 646"/>
                <a:gd name="T3" fmla="*/ 236 h 833"/>
                <a:gd name="T4" fmla="*/ 546 w 646"/>
                <a:gd name="T5" fmla="*/ 44 h 833"/>
                <a:gd name="T6" fmla="*/ 396 w 646"/>
                <a:gd name="T7" fmla="*/ 124 h 833"/>
                <a:gd name="T8" fmla="*/ 223 w 646"/>
                <a:gd name="T9" fmla="*/ 278 h 833"/>
                <a:gd name="T10" fmla="*/ 154 w 646"/>
                <a:gd name="T11" fmla="*/ 395 h 833"/>
                <a:gd name="T12" fmla="*/ 90 w 646"/>
                <a:gd name="T13" fmla="*/ 338 h 833"/>
                <a:gd name="T14" fmla="*/ 131 w 646"/>
                <a:gd name="T15" fmla="*/ 309 h 833"/>
                <a:gd name="T16" fmla="*/ 223 w 646"/>
                <a:gd name="T17" fmla="*/ 288 h 833"/>
                <a:gd name="T18" fmla="*/ 236 w 646"/>
                <a:gd name="T19" fmla="*/ 276 h 833"/>
                <a:gd name="T20" fmla="*/ 279 w 646"/>
                <a:gd name="T21" fmla="*/ 230 h 833"/>
                <a:gd name="T22" fmla="*/ 238 w 646"/>
                <a:gd name="T23" fmla="*/ 230 h 833"/>
                <a:gd name="T24" fmla="*/ 290 w 646"/>
                <a:gd name="T25" fmla="*/ 224 h 833"/>
                <a:gd name="T26" fmla="*/ 296 w 646"/>
                <a:gd name="T27" fmla="*/ 188 h 833"/>
                <a:gd name="T28" fmla="*/ 256 w 646"/>
                <a:gd name="T29" fmla="*/ 178 h 833"/>
                <a:gd name="T30" fmla="*/ 192 w 646"/>
                <a:gd name="T31" fmla="*/ 192 h 833"/>
                <a:gd name="T32" fmla="*/ 177 w 646"/>
                <a:gd name="T33" fmla="*/ 232 h 833"/>
                <a:gd name="T34" fmla="*/ 39 w 646"/>
                <a:gd name="T35" fmla="*/ 271 h 833"/>
                <a:gd name="T36" fmla="*/ 4 w 646"/>
                <a:gd name="T37" fmla="*/ 295 h 833"/>
                <a:gd name="T38" fmla="*/ 10 w 646"/>
                <a:gd name="T39" fmla="*/ 395 h 833"/>
                <a:gd name="T40" fmla="*/ 96 w 646"/>
                <a:gd name="T41" fmla="*/ 484 h 833"/>
                <a:gd name="T42" fmla="*/ 100 w 646"/>
                <a:gd name="T43" fmla="*/ 472 h 833"/>
                <a:gd name="T44" fmla="*/ 92 w 646"/>
                <a:gd name="T45" fmla="*/ 472 h 833"/>
                <a:gd name="T46" fmla="*/ 115 w 646"/>
                <a:gd name="T47" fmla="*/ 515 h 833"/>
                <a:gd name="T48" fmla="*/ 144 w 646"/>
                <a:gd name="T49" fmla="*/ 684 h 833"/>
                <a:gd name="T50" fmla="*/ 240 w 646"/>
                <a:gd name="T51" fmla="*/ 791 h 833"/>
                <a:gd name="T52" fmla="*/ 452 w 646"/>
                <a:gd name="T53" fmla="*/ 826 h 833"/>
                <a:gd name="T54" fmla="*/ 584 w 646"/>
                <a:gd name="T55" fmla="*/ 757 h 833"/>
                <a:gd name="T56" fmla="*/ 630 w 646"/>
                <a:gd name="T57" fmla="*/ 662 h 833"/>
                <a:gd name="T58" fmla="*/ 646 w 646"/>
                <a:gd name="T59" fmla="*/ 530 h 833"/>
                <a:gd name="T60" fmla="*/ 632 w 646"/>
                <a:gd name="T61" fmla="*/ 618 h 833"/>
                <a:gd name="T62" fmla="*/ 580 w 646"/>
                <a:gd name="T63" fmla="*/ 751 h 833"/>
                <a:gd name="T64" fmla="*/ 452 w 646"/>
                <a:gd name="T65" fmla="*/ 818 h 833"/>
                <a:gd name="T66" fmla="*/ 244 w 646"/>
                <a:gd name="T67" fmla="*/ 783 h 833"/>
                <a:gd name="T68" fmla="*/ 152 w 646"/>
                <a:gd name="T69" fmla="*/ 680 h 833"/>
                <a:gd name="T70" fmla="*/ 135 w 646"/>
                <a:gd name="T71" fmla="*/ 526 h 833"/>
                <a:gd name="T72" fmla="*/ 96 w 646"/>
                <a:gd name="T73" fmla="*/ 474 h 833"/>
                <a:gd name="T74" fmla="*/ 42 w 646"/>
                <a:gd name="T75" fmla="*/ 424 h 833"/>
                <a:gd name="T76" fmla="*/ 12 w 646"/>
                <a:gd name="T77" fmla="*/ 297 h 833"/>
                <a:gd name="T78" fmla="*/ 100 w 646"/>
                <a:gd name="T79" fmla="*/ 257 h 833"/>
                <a:gd name="T80" fmla="*/ 185 w 646"/>
                <a:gd name="T81" fmla="*/ 236 h 833"/>
                <a:gd name="T82" fmla="*/ 221 w 646"/>
                <a:gd name="T83" fmla="*/ 188 h 833"/>
                <a:gd name="T84" fmla="*/ 288 w 646"/>
                <a:gd name="T85" fmla="*/ 192 h 833"/>
                <a:gd name="T86" fmla="*/ 277 w 646"/>
                <a:gd name="T87" fmla="*/ 226 h 833"/>
                <a:gd name="T88" fmla="*/ 231 w 646"/>
                <a:gd name="T89" fmla="*/ 224 h 833"/>
                <a:gd name="T90" fmla="*/ 273 w 646"/>
                <a:gd name="T91" fmla="*/ 232 h 833"/>
                <a:gd name="T92" fmla="*/ 225 w 646"/>
                <a:gd name="T93" fmla="*/ 278 h 833"/>
                <a:gd name="T94" fmla="*/ 206 w 646"/>
                <a:gd name="T95" fmla="*/ 288 h 833"/>
                <a:gd name="T96" fmla="*/ 104 w 646"/>
                <a:gd name="T97" fmla="*/ 309 h 833"/>
                <a:gd name="T98" fmla="*/ 85 w 646"/>
                <a:gd name="T99" fmla="*/ 324 h 833"/>
                <a:gd name="T100" fmla="*/ 125 w 646"/>
                <a:gd name="T101" fmla="*/ 386 h 833"/>
                <a:gd name="T102" fmla="*/ 167 w 646"/>
                <a:gd name="T103" fmla="*/ 403 h 833"/>
                <a:gd name="T104" fmla="*/ 288 w 646"/>
                <a:gd name="T105" fmla="*/ 224 h 833"/>
                <a:gd name="T106" fmla="*/ 538 w 646"/>
                <a:gd name="T107" fmla="*/ 44 h 833"/>
                <a:gd name="T108" fmla="*/ 559 w 646"/>
                <a:gd name="T109" fmla="*/ 240 h 833"/>
                <a:gd name="T110" fmla="*/ 625 w 646"/>
                <a:gd name="T111" fmla="*/ 393 h 833"/>
                <a:gd name="T112" fmla="*/ 646 w 646"/>
                <a:gd name="T113" fmla="*/ 530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6" h="833">
                  <a:moveTo>
                    <a:pt x="646" y="530"/>
                  </a:moveTo>
                  <a:lnTo>
                    <a:pt x="644" y="480"/>
                  </a:lnTo>
                  <a:lnTo>
                    <a:pt x="640" y="434"/>
                  </a:lnTo>
                  <a:lnTo>
                    <a:pt x="636" y="413"/>
                  </a:lnTo>
                  <a:lnTo>
                    <a:pt x="632" y="393"/>
                  </a:lnTo>
                  <a:lnTo>
                    <a:pt x="628" y="376"/>
                  </a:lnTo>
                  <a:lnTo>
                    <a:pt x="623" y="357"/>
                  </a:lnTo>
                  <a:lnTo>
                    <a:pt x="613" y="334"/>
                  </a:lnTo>
                  <a:lnTo>
                    <a:pt x="601" y="307"/>
                  </a:lnTo>
                  <a:lnTo>
                    <a:pt x="567" y="236"/>
                  </a:lnTo>
                  <a:lnTo>
                    <a:pt x="553" y="199"/>
                  </a:lnTo>
                  <a:lnTo>
                    <a:pt x="544" y="163"/>
                  </a:lnTo>
                  <a:lnTo>
                    <a:pt x="540" y="124"/>
                  </a:lnTo>
                  <a:lnTo>
                    <a:pt x="540" y="84"/>
                  </a:lnTo>
                  <a:lnTo>
                    <a:pt x="546" y="44"/>
                  </a:lnTo>
                  <a:lnTo>
                    <a:pt x="559" y="5"/>
                  </a:lnTo>
                  <a:lnTo>
                    <a:pt x="559" y="2"/>
                  </a:lnTo>
                  <a:lnTo>
                    <a:pt x="557" y="0"/>
                  </a:lnTo>
                  <a:lnTo>
                    <a:pt x="553" y="0"/>
                  </a:lnTo>
                  <a:lnTo>
                    <a:pt x="396" y="124"/>
                  </a:lnTo>
                  <a:lnTo>
                    <a:pt x="356" y="157"/>
                  </a:lnTo>
                  <a:lnTo>
                    <a:pt x="319" y="188"/>
                  </a:lnTo>
                  <a:lnTo>
                    <a:pt x="285" y="219"/>
                  </a:lnTo>
                  <a:lnTo>
                    <a:pt x="254" y="247"/>
                  </a:lnTo>
                  <a:lnTo>
                    <a:pt x="223" y="278"/>
                  </a:lnTo>
                  <a:lnTo>
                    <a:pt x="200" y="313"/>
                  </a:lnTo>
                  <a:lnTo>
                    <a:pt x="177" y="353"/>
                  </a:lnTo>
                  <a:lnTo>
                    <a:pt x="162" y="399"/>
                  </a:lnTo>
                  <a:lnTo>
                    <a:pt x="160" y="397"/>
                  </a:lnTo>
                  <a:lnTo>
                    <a:pt x="154" y="395"/>
                  </a:lnTo>
                  <a:lnTo>
                    <a:pt x="142" y="390"/>
                  </a:lnTo>
                  <a:lnTo>
                    <a:pt x="129" y="378"/>
                  </a:lnTo>
                  <a:lnTo>
                    <a:pt x="114" y="367"/>
                  </a:lnTo>
                  <a:lnTo>
                    <a:pt x="100" y="351"/>
                  </a:lnTo>
                  <a:lnTo>
                    <a:pt x="90" y="338"/>
                  </a:lnTo>
                  <a:lnTo>
                    <a:pt x="90" y="332"/>
                  </a:lnTo>
                  <a:lnTo>
                    <a:pt x="92" y="326"/>
                  </a:lnTo>
                  <a:lnTo>
                    <a:pt x="98" y="320"/>
                  </a:lnTo>
                  <a:lnTo>
                    <a:pt x="108" y="317"/>
                  </a:lnTo>
                  <a:lnTo>
                    <a:pt x="131" y="309"/>
                  </a:lnTo>
                  <a:lnTo>
                    <a:pt x="158" y="307"/>
                  </a:lnTo>
                  <a:lnTo>
                    <a:pt x="177" y="305"/>
                  </a:lnTo>
                  <a:lnTo>
                    <a:pt x="192" y="301"/>
                  </a:lnTo>
                  <a:lnTo>
                    <a:pt x="210" y="295"/>
                  </a:lnTo>
                  <a:lnTo>
                    <a:pt x="223" y="288"/>
                  </a:lnTo>
                  <a:lnTo>
                    <a:pt x="227" y="288"/>
                  </a:lnTo>
                  <a:lnTo>
                    <a:pt x="227" y="286"/>
                  </a:lnTo>
                  <a:lnTo>
                    <a:pt x="229" y="286"/>
                  </a:lnTo>
                  <a:lnTo>
                    <a:pt x="229" y="282"/>
                  </a:lnTo>
                  <a:lnTo>
                    <a:pt x="236" y="276"/>
                  </a:lnTo>
                  <a:lnTo>
                    <a:pt x="256" y="253"/>
                  </a:lnTo>
                  <a:lnTo>
                    <a:pt x="271" y="240"/>
                  </a:lnTo>
                  <a:lnTo>
                    <a:pt x="277" y="234"/>
                  </a:lnTo>
                  <a:lnTo>
                    <a:pt x="279" y="234"/>
                  </a:lnTo>
                  <a:lnTo>
                    <a:pt x="279" y="230"/>
                  </a:lnTo>
                  <a:lnTo>
                    <a:pt x="277" y="230"/>
                  </a:lnTo>
                  <a:lnTo>
                    <a:pt x="277" y="228"/>
                  </a:lnTo>
                  <a:lnTo>
                    <a:pt x="271" y="228"/>
                  </a:lnTo>
                  <a:lnTo>
                    <a:pt x="235" y="226"/>
                  </a:lnTo>
                  <a:lnTo>
                    <a:pt x="238" y="230"/>
                  </a:lnTo>
                  <a:lnTo>
                    <a:pt x="246" y="232"/>
                  </a:lnTo>
                  <a:lnTo>
                    <a:pt x="271" y="236"/>
                  </a:lnTo>
                  <a:lnTo>
                    <a:pt x="279" y="234"/>
                  </a:lnTo>
                  <a:lnTo>
                    <a:pt x="281" y="234"/>
                  </a:lnTo>
                  <a:lnTo>
                    <a:pt x="290" y="224"/>
                  </a:lnTo>
                  <a:lnTo>
                    <a:pt x="302" y="213"/>
                  </a:lnTo>
                  <a:lnTo>
                    <a:pt x="304" y="213"/>
                  </a:lnTo>
                  <a:lnTo>
                    <a:pt x="304" y="205"/>
                  </a:lnTo>
                  <a:lnTo>
                    <a:pt x="300" y="197"/>
                  </a:lnTo>
                  <a:lnTo>
                    <a:pt x="296" y="188"/>
                  </a:lnTo>
                  <a:lnTo>
                    <a:pt x="294" y="186"/>
                  </a:lnTo>
                  <a:lnTo>
                    <a:pt x="286" y="182"/>
                  </a:lnTo>
                  <a:lnTo>
                    <a:pt x="285" y="182"/>
                  </a:lnTo>
                  <a:lnTo>
                    <a:pt x="273" y="180"/>
                  </a:lnTo>
                  <a:lnTo>
                    <a:pt x="256" y="178"/>
                  </a:lnTo>
                  <a:lnTo>
                    <a:pt x="236" y="178"/>
                  </a:lnTo>
                  <a:lnTo>
                    <a:pt x="221" y="180"/>
                  </a:lnTo>
                  <a:lnTo>
                    <a:pt x="198" y="188"/>
                  </a:lnTo>
                  <a:lnTo>
                    <a:pt x="192" y="190"/>
                  </a:lnTo>
                  <a:lnTo>
                    <a:pt x="192" y="192"/>
                  </a:lnTo>
                  <a:lnTo>
                    <a:pt x="190" y="194"/>
                  </a:lnTo>
                  <a:lnTo>
                    <a:pt x="188" y="194"/>
                  </a:lnTo>
                  <a:lnTo>
                    <a:pt x="188" y="196"/>
                  </a:lnTo>
                  <a:lnTo>
                    <a:pt x="179" y="230"/>
                  </a:lnTo>
                  <a:lnTo>
                    <a:pt x="177" y="232"/>
                  </a:lnTo>
                  <a:lnTo>
                    <a:pt x="163" y="234"/>
                  </a:lnTo>
                  <a:lnTo>
                    <a:pt x="123" y="244"/>
                  </a:lnTo>
                  <a:lnTo>
                    <a:pt x="96" y="249"/>
                  </a:lnTo>
                  <a:lnTo>
                    <a:pt x="67" y="259"/>
                  </a:lnTo>
                  <a:lnTo>
                    <a:pt x="39" y="271"/>
                  </a:lnTo>
                  <a:lnTo>
                    <a:pt x="17" y="280"/>
                  </a:lnTo>
                  <a:lnTo>
                    <a:pt x="10" y="286"/>
                  </a:lnTo>
                  <a:lnTo>
                    <a:pt x="8" y="288"/>
                  </a:lnTo>
                  <a:lnTo>
                    <a:pt x="4" y="294"/>
                  </a:lnTo>
                  <a:lnTo>
                    <a:pt x="4" y="295"/>
                  </a:lnTo>
                  <a:lnTo>
                    <a:pt x="0" y="313"/>
                  </a:lnTo>
                  <a:lnTo>
                    <a:pt x="0" y="363"/>
                  </a:lnTo>
                  <a:lnTo>
                    <a:pt x="2" y="378"/>
                  </a:lnTo>
                  <a:lnTo>
                    <a:pt x="2" y="380"/>
                  </a:lnTo>
                  <a:lnTo>
                    <a:pt x="10" y="395"/>
                  </a:lnTo>
                  <a:lnTo>
                    <a:pt x="39" y="428"/>
                  </a:lnTo>
                  <a:lnTo>
                    <a:pt x="69" y="459"/>
                  </a:lnTo>
                  <a:lnTo>
                    <a:pt x="83" y="468"/>
                  </a:lnTo>
                  <a:lnTo>
                    <a:pt x="96" y="482"/>
                  </a:lnTo>
                  <a:lnTo>
                    <a:pt x="96" y="484"/>
                  </a:lnTo>
                  <a:lnTo>
                    <a:pt x="100" y="484"/>
                  </a:lnTo>
                  <a:lnTo>
                    <a:pt x="100" y="482"/>
                  </a:lnTo>
                  <a:lnTo>
                    <a:pt x="102" y="482"/>
                  </a:lnTo>
                  <a:lnTo>
                    <a:pt x="102" y="478"/>
                  </a:lnTo>
                  <a:lnTo>
                    <a:pt x="100" y="472"/>
                  </a:lnTo>
                  <a:lnTo>
                    <a:pt x="98" y="472"/>
                  </a:lnTo>
                  <a:lnTo>
                    <a:pt x="98" y="470"/>
                  </a:lnTo>
                  <a:lnTo>
                    <a:pt x="94" y="470"/>
                  </a:lnTo>
                  <a:lnTo>
                    <a:pt x="94" y="472"/>
                  </a:lnTo>
                  <a:lnTo>
                    <a:pt x="92" y="472"/>
                  </a:lnTo>
                  <a:lnTo>
                    <a:pt x="92" y="478"/>
                  </a:lnTo>
                  <a:lnTo>
                    <a:pt x="96" y="486"/>
                  </a:lnTo>
                  <a:lnTo>
                    <a:pt x="100" y="491"/>
                  </a:lnTo>
                  <a:lnTo>
                    <a:pt x="108" y="501"/>
                  </a:lnTo>
                  <a:lnTo>
                    <a:pt x="115" y="515"/>
                  </a:lnTo>
                  <a:lnTo>
                    <a:pt x="127" y="530"/>
                  </a:lnTo>
                  <a:lnTo>
                    <a:pt x="125" y="568"/>
                  </a:lnTo>
                  <a:lnTo>
                    <a:pt x="129" y="609"/>
                  </a:lnTo>
                  <a:lnTo>
                    <a:pt x="133" y="645"/>
                  </a:lnTo>
                  <a:lnTo>
                    <a:pt x="144" y="684"/>
                  </a:lnTo>
                  <a:lnTo>
                    <a:pt x="162" y="716"/>
                  </a:lnTo>
                  <a:lnTo>
                    <a:pt x="177" y="737"/>
                  </a:lnTo>
                  <a:lnTo>
                    <a:pt x="198" y="757"/>
                  </a:lnTo>
                  <a:lnTo>
                    <a:pt x="217" y="776"/>
                  </a:lnTo>
                  <a:lnTo>
                    <a:pt x="240" y="791"/>
                  </a:lnTo>
                  <a:lnTo>
                    <a:pt x="263" y="805"/>
                  </a:lnTo>
                  <a:lnTo>
                    <a:pt x="288" y="814"/>
                  </a:lnTo>
                  <a:lnTo>
                    <a:pt x="344" y="830"/>
                  </a:lnTo>
                  <a:lnTo>
                    <a:pt x="398" y="833"/>
                  </a:lnTo>
                  <a:lnTo>
                    <a:pt x="452" y="826"/>
                  </a:lnTo>
                  <a:lnTo>
                    <a:pt x="479" y="818"/>
                  </a:lnTo>
                  <a:lnTo>
                    <a:pt x="505" y="808"/>
                  </a:lnTo>
                  <a:lnTo>
                    <a:pt x="528" y="795"/>
                  </a:lnTo>
                  <a:lnTo>
                    <a:pt x="552" y="780"/>
                  </a:lnTo>
                  <a:lnTo>
                    <a:pt x="584" y="757"/>
                  </a:lnTo>
                  <a:lnTo>
                    <a:pt x="586" y="755"/>
                  </a:lnTo>
                  <a:lnTo>
                    <a:pt x="601" y="735"/>
                  </a:lnTo>
                  <a:lnTo>
                    <a:pt x="609" y="722"/>
                  </a:lnTo>
                  <a:lnTo>
                    <a:pt x="617" y="705"/>
                  </a:lnTo>
                  <a:lnTo>
                    <a:pt x="630" y="662"/>
                  </a:lnTo>
                  <a:lnTo>
                    <a:pt x="640" y="618"/>
                  </a:lnTo>
                  <a:lnTo>
                    <a:pt x="642" y="601"/>
                  </a:lnTo>
                  <a:lnTo>
                    <a:pt x="644" y="586"/>
                  </a:lnTo>
                  <a:lnTo>
                    <a:pt x="646" y="576"/>
                  </a:lnTo>
                  <a:lnTo>
                    <a:pt x="646" y="530"/>
                  </a:lnTo>
                  <a:lnTo>
                    <a:pt x="638" y="530"/>
                  </a:lnTo>
                  <a:lnTo>
                    <a:pt x="638" y="576"/>
                  </a:lnTo>
                  <a:lnTo>
                    <a:pt x="636" y="586"/>
                  </a:lnTo>
                  <a:lnTo>
                    <a:pt x="634" y="601"/>
                  </a:lnTo>
                  <a:lnTo>
                    <a:pt x="632" y="618"/>
                  </a:lnTo>
                  <a:lnTo>
                    <a:pt x="623" y="659"/>
                  </a:lnTo>
                  <a:lnTo>
                    <a:pt x="609" y="701"/>
                  </a:lnTo>
                  <a:lnTo>
                    <a:pt x="601" y="718"/>
                  </a:lnTo>
                  <a:lnTo>
                    <a:pt x="594" y="732"/>
                  </a:lnTo>
                  <a:lnTo>
                    <a:pt x="580" y="751"/>
                  </a:lnTo>
                  <a:lnTo>
                    <a:pt x="548" y="772"/>
                  </a:lnTo>
                  <a:lnTo>
                    <a:pt x="525" y="787"/>
                  </a:lnTo>
                  <a:lnTo>
                    <a:pt x="502" y="801"/>
                  </a:lnTo>
                  <a:lnTo>
                    <a:pt x="475" y="810"/>
                  </a:lnTo>
                  <a:lnTo>
                    <a:pt x="452" y="818"/>
                  </a:lnTo>
                  <a:lnTo>
                    <a:pt x="398" y="826"/>
                  </a:lnTo>
                  <a:lnTo>
                    <a:pt x="344" y="822"/>
                  </a:lnTo>
                  <a:lnTo>
                    <a:pt x="292" y="807"/>
                  </a:lnTo>
                  <a:lnTo>
                    <a:pt x="267" y="797"/>
                  </a:lnTo>
                  <a:lnTo>
                    <a:pt x="244" y="783"/>
                  </a:lnTo>
                  <a:lnTo>
                    <a:pt x="221" y="768"/>
                  </a:lnTo>
                  <a:lnTo>
                    <a:pt x="202" y="753"/>
                  </a:lnTo>
                  <a:lnTo>
                    <a:pt x="185" y="734"/>
                  </a:lnTo>
                  <a:lnTo>
                    <a:pt x="169" y="712"/>
                  </a:lnTo>
                  <a:lnTo>
                    <a:pt x="152" y="680"/>
                  </a:lnTo>
                  <a:lnTo>
                    <a:pt x="140" y="645"/>
                  </a:lnTo>
                  <a:lnTo>
                    <a:pt x="137" y="609"/>
                  </a:lnTo>
                  <a:lnTo>
                    <a:pt x="133" y="568"/>
                  </a:lnTo>
                  <a:lnTo>
                    <a:pt x="135" y="528"/>
                  </a:lnTo>
                  <a:lnTo>
                    <a:pt x="135" y="526"/>
                  </a:lnTo>
                  <a:lnTo>
                    <a:pt x="123" y="511"/>
                  </a:lnTo>
                  <a:lnTo>
                    <a:pt x="115" y="497"/>
                  </a:lnTo>
                  <a:lnTo>
                    <a:pt x="108" y="488"/>
                  </a:lnTo>
                  <a:lnTo>
                    <a:pt x="100" y="476"/>
                  </a:lnTo>
                  <a:lnTo>
                    <a:pt x="96" y="474"/>
                  </a:lnTo>
                  <a:lnTo>
                    <a:pt x="98" y="480"/>
                  </a:lnTo>
                  <a:lnTo>
                    <a:pt x="87" y="465"/>
                  </a:lnTo>
                  <a:lnTo>
                    <a:pt x="73" y="451"/>
                  </a:lnTo>
                  <a:lnTo>
                    <a:pt x="58" y="440"/>
                  </a:lnTo>
                  <a:lnTo>
                    <a:pt x="42" y="424"/>
                  </a:lnTo>
                  <a:lnTo>
                    <a:pt x="17" y="392"/>
                  </a:lnTo>
                  <a:lnTo>
                    <a:pt x="10" y="376"/>
                  </a:lnTo>
                  <a:lnTo>
                    <a:pt x="8" y="363"/>
                  </a:lnTo>
                  <a:lnTo>
                    <a:pt x="8" y="313"/>
                  </a:lnTo>
                  <a:lnTo>
                    <a:pt x="12" y="297"/>
                  </a:lnTo>
                  <a:lnTo>
                    <a:pt x="14" y="292"/>
                  </a:lnTo>
                  <a:lnTo>
                    <a:pt x="21" y="288"/>
                  </a:lnTo>
                  <a:lnTo>
                    <a:pt x="42" y="278"/>
                  </a:lnTo>
                  <a:lnTo>
                    <a:pt x="71" y="267"/>
                  </a:lnTo>
                  <a:lnTo>
                    <a:pt x="100" y="257"/>
                  </a:lnTo>
                  <a:lnTo>
                    <a:pt x="123" y="251"/>
                  </a:lnTo>
                  <a:lnTo>
                    <a:pt x="163" y="242"/>
                  </a:lnTo>
                  <a:lnTo>
                    <a:pt x="177" y="240"/>
                  </a:lnTo>
                  <a:lnTo>
                    <a:pt x="185" y="238"/>
                  </a:lnTo>
                  <a:lnTo>
                    <a:pt x="185" y="236"/>
                  </a:lnTo>
                  <a:lnTo>
                    <a:pt x="187" y="236"/>
                  </a:lnTo>
                  <a:lnTo>
                    <a:pt x="187" y="234"/>
                  </a:lnTo>
                  <a:lnTo>
                    <a:pt x="196" y="197"/>
                  </a:lnTo>
                  <a:lnTo>
                    <a:pt x="202" y="196"/>
                  </a:lnTo>
                  <a:lnTo>
                    <a:pt x="221" y="188"/>
                  </a:lnTo>
                  <a:lnTo>
                    <a:pt x="236" y="186"/>
                  </a:lnTo>
                  <a:lnTo>
                    <a:pt x="256" y="186"/>
                  </a:lnTo>
                  <a:lnTo>
                    <a:pt x="273" y="188"/>
                  </a:lnTo>
                  <a:lnTo>
                    <a:pt x="283" y="190"/>
                  </a:lnTo>
                  <a:lnTo>
                    <a:pt x="288" y="192"/>
                  </a:lnTo>
                  <a:lnTo>
                    <a:pt x="292" y="201"/>
                  </a:lnTo>
                  <a:lnTo>
                    <a:pt x="296" y="207"/>
                  </a:lnTo>
                  <a:lnTo>
                    <a:pt x="296" y="209"/>
                  </a:lnTo>
                  <a:lnTo>
                    <a:pt x="286" y="219"/>
                  </a:lnTo>
                  <a:lnTo>
                    <a:pt x="277" y="226"/>
                  </a:lnTo>
                  <a:lnTo>
                    <a:pt x="271" y="228"/>
                  </a:lnTo>
                  <a:lnTo>
                    <a:pt x="246" y="224"/>
                  </a:lnTo>
                  <a:lnTo>
                    <a:pt x="238" y="222"/>
                  </a:lnTo>
                  <a:lnTo>
                    <a:pt x="233" y="222"/>
                  </a:lnTo>
                  <a:lnTo>
                    <a:pt x="231" y="224"/>
                  </a:lnTo>
                  <a:lnTo>
                    <a:pt x="231" y="228"/>
                  </a:lnTo>
                  <a:lnTo>
                    <a:pt x="233" y="230"/>
                  </a:lnTo>
                  <a:lnTo>
                    <a:pt x="235" y="230"/>
                  </a:lnTo>
                  <a:lnTo>
                    <a:pt x="271" y="236"/>
                  </a:lnTo>
                  <a:lnTo>
                    <a:pt x="273" y="232"/>
                  </a:lnTo>
                  <a:lnTo>
                    <a:pt x="267" y="236"/>
                  </a:lnTo>
                  <a:lnTo>
                    <a:pt x="252" y="249"/>
                  </a:lnTo>
                  <a:lnTo>
                    <a:pt x="233" y="272"/>
                  </a:lnTo>
                  <a:lnTo>
                    <a:pt x="225" y="276"/>
                  </a:lnTo>
                  <a:lnTo>
                    <a:pt x="225" y="278"/>
                  </a:lnTo>
                  <a:lnTo>
                    <a:pt x="223" y="278"/>
                  </a:lnTo>
                  <a:lnTo>
                    <a:pt x="223" y="282"/>
                  </a:lnTo>
                  <a:lnTo>
                    <a:pt x="223" y="280"/>
                  </a:lnTo>
                  <a:lnTo>
                    <a:pt x="221" y="280"/>
                  </a:lnTo>
                  <a:lnTo>
                    <a:pt x="206" y="288"/>
                  </a:lnTo>
                  <a:lnTo>
                    <a:pt x="188" y="294"/>
                  </a:lnTo>
                  <a:lnTo>
                    <a:pt x="177" y="297"/>
                  </a:lnTo>
                  <a:lnTo>
                    <a:pt x="158" y="299"/>
                  </a:lnTo>
                  <a:lnTo>
                    <a:pt x="131" y="301"/>
                  </a:lnTo>
                  <a:lnTo>
                    <a:pt x="104" y="309"/>
                  </a:lnTo>
                  <a:lnTo>
                    <a:pt x="94" y="313"/>
                  </a:lnTo>
                  <a:lnTo>
                    <a:pt x="94" y="315"/>
                  </a:lnTo>
                  <a:lnTo>
                    <a:pt x="87" y="322"/>
                  </a:lnTo>
                  <a:lnTo>
                    <a:pt x="85" y="322"/>
                  </a:lnTo>
                  <a:lnTo>
                    <a:pt x="85" y="324"/>
                  </a:lnTo>
                  <a:lnTo>
                    <a:pt x="83" y="332"/>
                  </a:lnTo>
                  <a:lnTo>
                    <a:pt x="83" y="342"/>
                  </a:lnTo>
                  <a:lnTo>
                    <a:pt x="92" y="355"/>
                  </a:lnTo>
                  <a:lnTo>
                    <a:pt x="110" y="370"/>
                  </a:lnTo>
                  <a:lnTo>
                    <a:pt x="125" y="386"/>
                  </a:lnTo>
                  <a:lnTo>
                    <a:pt x="139" y="397"/>
                  </a:lnTo>
                  <a:lnTo>
                    <a:pt x="150" y="403"/>
                  </a:lnTo>
                  <a:lnTo>
                    <a:pt x="160" y="405"/>
                  </a:lnTo>
                  <a:lnTo>
                    <a:pt x="165" y="405"/>
                  </a:lnTo>
                  <a:lnTo>
                    <a:pt x="167" y="403"/>
                  </a:lnTo>
                  <a:lnTo>
                    <a:pt x="185" y="357"/>
                  </a:lnTo>
                  <a:lnTo>
                    <a:pt x="208" y="317"/>
                  </a:lnTo>
                  <a:lnTo>
                    <a:pt x="231" y="282"/>
                  </a:lnTo>
                  <a:lnTo>
                    <a:pt x="258" y="251"/>
                  </a:lnTo>
                  <a:lnTo>
                    <a:pt x="288" y="224"/>
                  </a:lnTo>
                  <a:lnTo>
                    <a:pt x="323" y="196"/>
                  </a:lnTo>
                  <a:lnTo>
                    <a:pt x="359" y="165"/>
                  </a:lnTo>
                  <a:lnTo>
                    <a:pt x="400" y="132"/>
                  </a:lnTo>
                  <a:lnTo>
                    <a:pt x="548" y="15"/>
                  </a:lnTo>
                  <a:lnTo>
                    <a:pt x="538" y="44"/>
                  </a:lnTo>
                  <a:lnTo>
                    <a:pt x="532" y="84"/>
                  </a:lnTo>
                  <a:lnTo>
                    <a:pt x="532" y="124"/>
                  </a:lnTo>
                  <a:lnTo>
                    <a:pt x="536" y="163"/>
                  </a:lnTo>
                  <a:lnTo>
                    <a:pt x="546" y="203"/>
                  </a:lnTo>
                  <a:lnTo>
                    <a:pt x="559" y="240"/>
                  </a:lnTo>
                  <a:lnTo>
                    <a:pt x="594" y="311"/>
                  </a:lnTo>
                  <a:lnTo>
                    <a:pt x="605" y="338"/>
                  </a:lnTo>
                  <a:lnTo>
                    <a:pt x="615" y="361"/>
                  </a:lnTo>
                  <a:lnTo>
                    <a:pt x="621" y="380"/>
                  </a:lnTo>
                  <a:lnTo>
                    <a:pt x="625" y="393"/>
                  </a:lnTo>
                  <a:lnTo>
                    <a:pt x="628" y="413"/>
                  </a:lnTo>
                  <a:lnTo>
                    <a:pt x="632" y="434"/>
                  </a:lnTo>
                  <a:lnTo>
                    <a:pt x="636" y="480"/>
                  </a:lnTo>
                  <a:lnTo>
                    <a:pt x="638" y="530"/>
                  </a:lnTo>
                  <a:lnTo>
                    <a:pt x="646" y="5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7109"/>
            <p:cNvSpPr>
              <a:spLocks noChangeAspect="1"/>
            </p:cNvSpPr>
            <p:nvPr/>
          </p:nvSpPr>
          <p:spPr bwMode="auto">
            <a:xfrm>
              <a:off x="4943" y="3253"/>
              <a:ext cx="95" cy="84"/>
            </a:xfrm>
            <a:custGeom>
              <a:avLst/>
              <a:gdLst>
                <a:gd name="T0" fmla="*/ 4 w 95"/>
                <a:gd name="T1" fmla="*/ 84 h 84"/>
                <a:gd name="T2" fmla="*/ 2 w 95"/>
                <a:gd name="T3" fmla="*/ 81 h 84"/>
                <a:gd name="T4" fmla="*/ 0 w 95"/>
                <a:gd name="T5" fmla="*/ 71 h 84"/>
                <a:gd name="T6" fmla="*/ 0 w 95"/>
                <a:gd name="T7" fmla="*/ 65 h 84"/>
                <a:gd name="T8" fmla="*/ 4 w 95"/>
                <a:gd name="T9" fmla="*/ 58 h 84"/>
                <a:gd name="T10" fmla="*/ 12 w 95"/>
                <a:gd name="T11" fmla="*/ 50 h 84"/>
                <a:gd name="T12" fmla="*/ 23 w 95"/>
                <a:gd name="T13" fmla="*/ 40 h 84"/>
                <a:gd name="T14" fmla="*/ 41 w 95"/>
                <a:gd name="T15" fmla="*/ 27 h 84"/>
                <a:gd name="T16" fmla="*/ 56 w 95"/>
                <a:gd name="T17" fmla="*/ 11 h 84"/>
                <a:gd name="T18" fmla="*/ 71 w 95"/>
                <a:gd name="T19" fmla="*/ 2 h 84"/>
                <a:gd name="T20" fmla="*/ 79 w 95"/>
                <a:gd name="T21" fmla="*/ 0 h 84"/>
                <a:gd name="T22" fmla="*/ 85 w 95"/>
                <a:gd name="T23" fmla="*/ 2 h 84"/>
                <a:gd name="T24" fmla="*/ 93 w 95"/>
                <a:gd name="T25" fmla="*/ 10 h 84"/>
                <a:gd name="T26" fmla="*/ 95 w 95"/>
                <a:gd name="T27" fmla="*/ 19 h 84"/>
                <a:gd name="T28" fmla="*/ 93 w 95"/>
                <a:gd name="T29" fmla="*/ 31 h 84"/>
                <a:gd name="T30" fmla="*/ 85 w 95"/>
                <a:gd name="T31" fmla="*/ 40 h 84"/>
                <a:gd name="T32" fmla="*/ 60 w 95"/>
                <a:gd name="T33" fmla="*/ 59 h 84"/>
                <a:gd name="T34" fmla="*/ 48 w 95"/>
                <a:gd name="T35" fmla="*/ 67 h 84"/>
                <a:gd name="T36" fmla="*/ 45 w 95"/>
                <a:gd name="T37" fmla="*/ 71 h 84"/>
                <a:gd name="T38" fmla="*/ 4 w 95"/>
                <a:gd name="T3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84">
                  <a:moveTo>
                    <a:pt x="4" y="84"/>
                  </a:moveTo>
                  <a:lnTo>
                    <a:pt x="2" y="81"/>
                  </a:lnTo>
                  <a:lnTo>
                    <a:pt x="0" y="71"/>
                  </a:lnTo>
                  <a:lnTo>
                    <a:pt x="0" y="65"/>
                  </a:lnTo>
                  <a:lnTo>
                    <a:pt x="4" y="58"/>
                  </a:lnTo>
                  <a:lnTo>
                    <a:pt x="12" y="50"/>
                  </a:lnTo>
                  <a:lnTo>
                    <a:pt x="23" y="40"/>
                  </a:lnTo>
                  <a:lnTo>
                    <a:pt x="41" y="27"/>
                  </a:lnTo>
                  <a:lnTo>
                    <a:pt x="56" y="11"/>
                  </a:lnTo>
                  <a:lnTo>
                    <a:pt x="71" y="2"/>
                  </a:lnTo>
                  <a:lnTo>
                    <a:pt x="79" y="0"/>
                  </a:lnTo>
                  <a:lnTo>
                    <a:pt x="85" y="2"/>
                  </a:lnTo>
                  <a:lnTo>
                    <a:pt x="93" y="10"/>
                  </a:lnTo>
                  <a:lnTo>
                    <a:pt x="95" y="19"/>
                  </a:lnTo>
                  <a:lnTo>
                    <a:pt x="93" y="31"/>
                  </a:lnTo>
                  <a:lnTo>
                    <a:pt x="85" y="40"/>
                  </a:lnTo>
                  <a:lnTo>
                    <a:pt x="60" y="59"/>
                  </a:lnTo>
                  <a:lnTo>
                    <a:pt x="48" y="67"/>
                  </a:lnTo>
                  <a:lnTo>
                    <a:pt x="45" y="71"/>
                  </a:lnTo>
                  <a:lnTo>
                    <a:pt x="4" y="84"/>
                  </a:lnTo>
                  <a:close/>
                </a:path>
              </a:pathLst>
            </a:custGeom>
            <a:solidFill>
              <a:srgbClr val="B8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7110"/>
            <p:cNvSpPr>
              <a:spLocks noChangeAspect="1"/>
            </p:cNvSpPr>
            <p:nvPr/>
          </p:nvSpPr>
          <p:spPr bwMode="auto">
            <a:xfrm>
              <a:off x="4940" y="3249"/>
              <a:ext cx="101" cy="92"/>
            </a:xfrm>
            <a:custGeom>
              <a:avLst/>
              <a:gdLst>
                <a:gd name="T0" fmla="*/ 9 w 101"/>
                <a:gd name="T1" fmla="*/ 87 h 92"/>
                <a:gd name="T2" fmla="*/ 9 w 101"/>
                <a:gd name="T3" fmla="*/ 83 h 92"/>
                <a:gd name="T4" fmla="*/ 7 w 101"/>
                <a:gd name="T5" fmla="*/ 75 h 92"/>
                <a:gd name="T6" fmla="*/ 7 w 101"/>
                <a:gd name="T7" fmla="*/ 69 h 92"/>
                <a:gd name="T8" fmla="*/ 11 w 101"/>
                <a:gd name="T9" fmla="*/ 63 h 92"/>
                <a:gd name="T10" fmla="*/ 17 w 101"/>
                <a:gd name="T11" fmla="*/ 58 h 92"/>
                <a:gd name="T12" fmla="*/ 28 w 101"/>
                <a:gd name="T13" fmla="*/ 48 h 92"/>
                <a:gd name="T14" fmla="*/ 46 w 101"/>
                <a:gd name="T15" fmla="*/ 35 h 92"/>
                <a:gd name="T16" fmla="*/ 61 w 101"/>
                <a:gd name="T17" fmla="*/ 19 h 92"/>
                <a:gd name="T18" fmla="*/ 76 w 101"/>
                <a:gd name="T19" fmla="*/ 10 h 92"/>
                <a:gd name="T20" fmla="*/ 82 w 101"/>
                <a:gd name="T21" fmla="*/ 8 h 92"/>
                <a:gd name="T22" fmla="*/ 86 w 101"/>
                <a:gd name="T23" fmla="*/ 10 h 92"/>
                <a:gd name="T24" fmla="*/ 92 w 101"/>
                <a:gd name="T25" fmla="*/ 15 h 92"/>
                <a:gd name="T26" fmla="*/ 94 w 101"/>
                <a:gd name="T27" fmla="*/ 23 h 92"/>
                <a:gd name="T28" fmla="*/ 92 w 101"/>
                <a:gd name="T29" fmla="*/ 33 h 92"/>
                <a:gd name="T30" fmla="*/ 86 w 101"/>
                <a:gd name="T31" fmla="*/ 42 h 92"/>
                <a:gd name="T32" fmla="*/ 61 w 101"/>
                <a:gd name="T33" fmla="*/ 60 h 92"/>
                <a:gd name="T34" fmla="*/ 50 w 101"/>
                <a:gd name="T35" fmla="*/ 67 h 92"/>
                <a:gd name="T36" fmla="*/ 46 w 101"/>
                <a:gd name="T37" fmla="*/ 71 h 92"/>
                <a:gd name="T38" fmla="*/ 9 w 101"/>
                <a:gd name="T39" fmla="*/ 87 h 92"/>
                <a:gd name="T40" fmla="*/ 9 w 101"/>
                <a:gd name="T41" fmla="*/ 92 h 92"/>
                <a:gd name="T42" fmla="*/ 50 w 101"/>
                <a:gd name="T43" fmla="*/ 79 h 92"/>
                <a:gd name="T44" fmla="*/ 50 w 101"/>
                <a:gd name="T45" fmla="*/ 77 h 92"/>
                <a:gd name="T46" fmla="*/ 53 w 101"/>
                <a:gd name="T47" fmla="*/ 75 h 92"/>
                <a:gd name="T48" fmla="*/ 65 w 101"/>
                <a:gd name="T49" fmla="*/ 67 h 92"/>
                <a:gd name="T50" fmla="*/ 90 w 101"/>
                <a:gd name="T51" fmla="*/ 46 h 92"/>
                <a:gd name="T52" fmla="*/ 99 w 101"/>
                <a:gd name="T53" fmla="*/ 37 h 92"/>
                <a:gd name="T54" fmla="*/ 99 w 101"/>
                <a:gd name="T55" fmla="*/ 35 h 92"/>
                <a:gd name="T56" fmla="*/ 101 w 101"/>
                <a:gd name="T57" fmla="*/ 23 h 92"/>
                <a:gd name="T58" fmla="*/ 99 w 101"/>
                <a:gd name="T59" fmla="*/ 14 h 92"/>
                <a:gd name="T60" fmla="*/ 99 w 101"/>
                <a:gd name="T61" fmla="*/ 12 h 92"/>
                <a:gd name="T62" fmla="*/ 98 w 101"/>
                <a:gd name="T63" fmla="*/ 12 h 92"/>
                <a:gd name="T64" fmla="*/ 90 w 101"/>
                <a:gd name="T65" fmla="*/ 4 h 92"/>
                <a:gd name="T66" fmla="*/ 90 w 101"/>
                <a:gd name="T67" fmla="*/ 2 h 92"/>
                <a:gd name="T68" fmla="*/ 84 w 101"/>
                <a:gd name="T69" fmla="*/ 0 h 92"/>
                <a:gd name="T70" fmla="*/ 82 w 101"/>
                <a:gd name="T71" fmla="*/ 0 h 92"/>
                <a:gd name="T72" fmla="*/ 74 w 101"/>
                <a:gd name="T73" fmla="*/ 2 h 92"/>
                <a:gd name="T74" fmla="*/ 73 w 101"/>
                <a:gd name="T75" fmla="*/ 2 h 92"/>
                <a:gd name="T76" fmla="*/ 57 w 101"/>
                <a:gd name="T77" fmla="*/ 12 h 92"/>
                <a:gd name="T78" fmla="*/ 42 w 101"/>
                <a:gd name="T79" fmla="*/ 27 h 92"/>
                <a:gd name="T80" fmla="*/ 25 w 101"/>
                <a:gd name="T81" fmla="*/ 40 h 92"/>
                <a:gd name="T82" fmla="*/ 13 w 101"/>
                <a:gd name="T83" fmla="*/ 52 h 92"/>
                <a:gd name="T84" fmla="*/ 5 w 101"/>
                <a:gd name="T85" fmla="*/ 60 h 92"/>
                <a:gd name="T86" fmla="*/ 3 w 101"/>
                <a:gd name="T87" fmla="*/ 60 h 92"/>
                <a:gd name="T88" fmla="*/ 0 w 101"/>
                <a:gd name="T89" fmla="*/ 67 h 92"/>
                <a:gd name="T90" fmla="*/ 0 w 101"/>
                <a:gd name="T91" fmla="*/ 75 h 92"/>
                <a:gd name="T92" fmla="*/ 1 w 101"/>
                <a:gd name="T93" fmla="*/ 85 h 92"/>
                <a:gd name="T94" fmla="*/ 1 w 101"/>
                <a:gd name="T95" fmla="*/ 87 h 92"/>
                <a:gd name="T96" fmla="*/ 3 w 101"/>
                <a:gd name="T97" fmla="*/ 90 h 92"/>
                <a:gd name="T98" fmla="*/ 5 w 101"/>
                <a:gd name="T99" fmla="*/ 92 h 92"/>
                <a:gd name="T100" fmla="*/ 9 w 101"/>
                <a:gd name="T101" fmla="*/ 92 h 92"/>
                <a:gd name="T102" fmla="*/ 9 w 101"/>
                <a:gd name="T103" fmla="*/ 8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1" h="92">
                  <a:moveTo>
                    <a:pt x="9" y="87"/>
                  </a:moveTo>
                  <a:lnTo>
                    <a:pt x="9" y="83"/>
                  </a:lnTo>
                  <a:lnTo>
                    <a:pt x="7" y="75"/>
                  </a:lnTo>
                  <a:lnTo>
                    <a:pt x="7" y="69"/>
                  </a:lnTo>
                  <a:lnTo>
                    <a:pt x="11" y="63"/>
                  </a:lnTo>
                  <a:lnTo>
                    <a:pt x="17" y="58"/>
                  </a:lnTo>
                  <a:lnTo>
                    <a:pt x="28" y="48"/>
                  </a:lnTo>
                  <a:lnTo>
                    <a:pt x="46" y="35"/>
                  </a:lnTo>
                  <a:lnTo>
                    <a:pt x="61" y="19"/>
                  </a:lnTo>
                  <a:lnTo>
                    <a:pt x="76" y="10"/>
                  </a:lnTo>
                  <a:lnTo>
                    <a:pt x="82" y="8"/>
                  </a:lnTo>
                  <a:lnTo>
                    <a:pt x="86" y="10"/>
                  </a:lnTo>
                  <a:lnTo>
                    <a:pt x="92" y="15"/>
                  </a:lnTo>
                  <a:lnTo>
                    <a:pt x="94" y="23"/>
                  </a:lnTo>
                  <a:lnTo>
                    <a:pt x="92" y="33"/>
                  </a:lnTo>
                  <a:lnTo>
                    <a:pt x="86" y="42"/>
                  </a:lnTo>
                  <a:lnTo>
                    <a:pt x="61" y="60"/>
                  </a:lnTo>
                  <a:lnTo>
                    <a:pt x="50" y="67"/>
                  </a:lnTo>
                  <a:lnTo>
                    <a:pt x="46" y="71"/>
                  </a:lnTo>
                  <a:lnTo>
                    <a:pt x="9" y="87"/>
                  </a:lnTo>
                  <a:lnTo>
                    <a:pt x="9" y="92"/>
                  </a:lnTo>
                  <a:lnTo>
                    <a:pt x="50" y="79"/>
                  </a:lnTo>
                  <a:lnTo>
                    <a:pt x="50" y="77"/>
                  </a:lnTo>
                  <a:lnTo>
                    <a:pt x="53" y="75"/>
                  </a:lnTo>
                  <a:lnTo>
                    <a:pt x="65" y="67"/>
                  </a:lnTo>
                  <a:lnTo>
                    <a:pt x="90" y="46"/>
                  </a:lnTo>
                  <a:lnTo>
                    <a:pt x="99" y="37"/>
                  </a:lnTo>
                  <a:lnTo>
                    <a:pt x="99" y="35"/>
                  </a:lnTo>
                  <a:lnTo>
                    <a:pt x="101" y="23"/>
                  </a:lnTo>
                  <a:lnTo>
                    <a:pt x="99" y="14"/>
                  </a:lnTo>
                  <a:lnTo>
                    <a:pt x="99" y="12"/>
                  </a:lnTo>
                  <a:lnTo>
                    <a:pt x="98" y="12"/>
                  </a:lnTo>
                  <a:lnTo>
                    <a:pt x="90" y="4"/>
                  </a:lnTo>
                  <a:lnTo>
                    <a:pt x="90" y="2"/>
                  </a:lnTo>
                  <a:lnTo>
                    <a:pt x="84" y="0"/>
                  </a:lnTo>
                  <a:lnTo>
                    <a:pt x="82" y="0"/>
                  </a:lnTo>
                  <a:lnTo>
                    <a:pt x="74" y="2"/>
                  </a:lnTo>
                  <a:lnTo>
                    <a:pt x="73" y="2"/>
                  </a:lnTo>
                  <a:lnTo>
                    <a:pt x="57" y="12"/>
                  </a:lnTo>
                  <a:lnTo>
                    <a:pt x="42" y="27"/>
                  </a:lnTo>
                  <a:lnTo>
                    <a:pt x="25" y="40"/>
                  </a:lnTo>
                  <a:lnTo>
                    <a:pt x="13" y="52"/>
                  </a:lnTo>
                  <a:lnTo>
                    <a:pt x="5" y="60"/>
                  </a:lnTo>
                  <a:lnTo>
                    <a:pt x="3" y="60"/>
                  </a:lnTo>
                  <a:lnTo>
                    <a:pt x="0" y="67"/>
                  </a:lnTo>
                  <a:lnTo>
                    <a:pt x="0" y="75"/>
                  </a:lnTo>
                  <a:lnTo>
                    <a:pt x="1" y="85"/>
                  </a:lnTo>
                  <a:lnTo>
                    <a:pt x="1" y="87"/>
                  </a:lnTo>
                  <a:lnTo>
                    <a:pt x="3" y="90"/>
                  </a:lnTo>
                  <a:lnTo>
                    <a:pt x="5" y="92"/>
                  </a:lnTo>
                  <a:lnTo>
                    <a:pt x="9" y="92"/>
                  </a:lnTo>
                  <a:lnTo>
                    <a:pt x="9"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7111"/>
            <p:cNvSpPr>
              <a:spLocks noChangeAspect="1"/>
            </p:cNvSpPr>
            <p:nvPr/>
          </p:nvSpPr>
          <p:spPr bwMode="auto">
            <a:xfrm>
              <a:off x="4771" y="3549"/>
              <a:ext cx="157" cy="388"/>
            </a:xfrm>
            <a:custGeom>
              <a:avLst/>
              <a:gdLst>
                <a:gd name="T0" fmla="*/ 61 w 157"/>
                <a:gd name="T1" fmla="*/ 0 h 388"/>
                <a:gd name="T2" fmla="*/ 44 w 157"/>
                <a:gd name="T3" fmla="*/ 32 h 388"/>
                <a:gd name="T4" fmla="*/ 28 w 157"/>
                <a:gd name="T5" fmla="*/ 63 h 388"/>
                <a:gd name="T6" fmla="*/ 17 w 157"/>
                <a:gd name="T7" fmla="*/ 94 h 388"/>
                <a:gd name="T8" fmla="*/ 9 w 157"/>
                <a:gd name="T9" fmla="*/ 125 h 388"/>
                <a:gd name="T10" fmla="*/ 3 w 157"/>
                <a:gd name="T11" fmla="*/ 155 h 388"/>
                <a:gd name="T12" fmla="*/ 0 w 157"/>
                <a:gd name="T13" fmla="*/ 184 h 388"/>
                <a:gd name="T14" fmla="*/ 0 w 157"/>
                <a:gd name="T15" fmla="*/ 213 h 388"/>
                <a:gd name="T16" fmla="*/ 3 w 157"/>
                <a:gd name="T17" fmla="*/ 240 h 388"/>
                <a:gd name="T18" fmla="*/ 9 w 157"/>
                <a:gd name="T19" fmla="*/ 265 h 388"/>
                <a:gd name="T20" fmla="*/ 17 w 157"/>
                <a:gd name="T21" fmla="*/ 290 h 388"/>
                <a:gd name="T22" fmla="*/ 26 w 157"/>
                <a:gd name="T23" fmla="*/ 311 h 388"/>
                <a:gd name="T24" fmla="*/ 40 w 157"/>
                <a:gd name="T25" fmla="*/ 332 h 388"/>
                <a:gd name="T26" fmla="*/ 53 w 157"/>
                <a:gd name="T27" fmla="*/ 349 h 388"/>
                <a:gd name="T28" fmla="*/ 71 w 157"/>
                <a:gd name="T29" fmla="*/ 365 h 388"/>
                <a:gd name="T30" fmla="*/ 92 w 157"/>
                <a:gd name="T31" fmla="*/ 378 h 388"/>
                <a:gd name="T32" fmla="*/ 113 w 157"/>
                <a:gd name="T33" fmla="*/ 388 h 388"/>
                <a:gd name="T34" fmla="*/ 97 w 157"/>
                <a:gd name="T35" fmla="*/ 361 h 388"/>
                <a:gd name="T36" fmla="*/ 84 w 157"/>
                <a:gd name="T37" fmla="*/ 334 h 388"/>
                <a:gd name="T38" fmla="*/ 74 w 157"/>
                <a:gd name="T39" fmla="*/ 311 h 388"/>
                <a:gd name="T40" fmla="*/ 67 w 157"/>
                <a:gd name="T41" fmla="*/ 290 h 388"/>
                <a:gd name="T42" fmla="*/ 63 w 157"/>
                <a:gd name="T43" fmla="*/ 269 h 388"/>
                <a:gd name="T44" fmla="*/ 59 w 157"/>
                <a:gd name="T45" fmla="*/ 250 h 388"/>
                <a:gd name="T46" fmla="*/ 59 w 157"/>
                <a:gd name="T47" fmla="*/ 228 h 388"/>
                <a:gd name="T48" fmla="*/ 61 w 157"/>
                <a:gd name="T49" fmla="*/ 211 h 388"/>
                <a:gd name="T50" fmla="*/ 65 w 157"/>
                <a:gd name="T51" fmla="*/ 192 h 388"/>
                <a:gd name="T52" fmla="*/ 71 w 157"/>
                <a:gd name="T53" fmla="*/ 171 h 388"/>
                <a:gd name="T54" fmla="*/ 80 w 157"/>
                <a:gd name="T55" fmla="*/ 152 h 388"/>
                <a:gd name="T56" fmla="*/ 92 w 157"/>
                <a:gd name="T57" fmla="*/ 129 h 388"/>
                <a:gd name="T58" fmla="*/ 103 w 157"/>
                <a:gd name="T59" fmla="*/ 105 h 388"/>
                <a:gd name="T60" fmla="*/ 121 w 157"/>
                <a:gd name="T61" fmla="*/ 79 h 388"/>
                <a:gd name="T62" fmla="*/ 138 w 157"/>
                <a:gd name="T63" fmla="*/ 50 h 388"/>
                <a:gd name="T64" fmla="*/ 157 w 157"/>
                <a:gd name="T65" fmla="*/ 19 h 388"/>
                <a:gd name="T66" fmla="*/ 146 w 157"/>
                <a:gd name="T67" fmla="*/ 25 h 388"/>
                <a:gd name="T68" fmla="*/ 136 w 157"/>
                <a:gd name="T69" fmla="*/ 29 h 388"/>
                <a:gd name="T70" fmla="*/ 128 w 157"/>
                <a:gd name="T71" fmla="*/ 32 h 388"/>
                <a:gd name="T72" fmla="*/ 121 w 157"/>
                <a:gd name="T73" fmla="*/ 34 h 388"/>
                <a:gd name="T74" fmla="*/ 113 w 157"/>
                <a:gd name="T75" fmla="*/ 36 h 388"/>
                <a:gd name="T76" fmla="*/ 105 w 157"/>
                <a:gd name="T77" fmla="*/ 36 h 388"/>
                <a:gd name="T78" fmla="*/ 99 w 157"/>
                <a:gd name="T79" fmla="*/ 34 h 388"/>
                <a:gd name="T80" fmla="*/ 94 w 157"/>
                <a:gd name="T81" fmla="*/ 32 h 388"/>
                <a:gd name="T82" fmla="*/ 90 w 157"/>
                <a:gd name="T83" fmla="*/ 32 h 388"/>
                <a:gd name="T84" fmla="*/ 84 w 157"/>
                <a:gd name="T85" fmla="*/ 29 h 388"/>
                <a:gd name="T86" fmla="*/ 80 w 157"/>
                <a:gd name="T87" fmla="*/ 25 h 388"/>
                <a:gd name="T88" fmla="*/ 76 w 157"/>
                <a:gd name="T89" fmla="*/ 21 h 388"/>
                <a:gd name="T90" fmla="*/ 73 w 157"/>
                <a:gd name="T91" fmla="*/ 17 h 388"/>
                <a:gd name="T92" fmla="*/ 69 w 157"/>
                <a:gd name="T93" fmla="*/ 11 h 388"/>
                <a:gd name="T94" fmla="*/ 65 w 157"/>
                <a:gd name="T95" fmla="*/ 6 h 388"/>
                <a:gd name="T96" fmla="*/ 61 w 157"/>
                <a:gd name="T9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7" h="388">
                  <a:moveTo>
                    <a:pt x="61" y="0"/>
                  </a:moveTo>
                  <a:lnTo>
                    <a:pt x="44" y="32"/>
                  </a:lnTo>
                  <a:lnTo>
                    <a:pt x="28" y="63"/>
                  </a:lnTo>
                  <a:lnTo>
                    <a:pt x="17" y="94"/>
                  </a:lnTo>
                  <a:lnTo>
                    <a:pt x="9" y="125"/>
                  </a:lnTo>
                  <a:lnTo>
                    <a:pt x="3" y="155"/>
                  </a:lnTo>
                  <a:lnTo>
                    <a:pt x="0" y="184"/>
                  </a:lnTo>
                  <a:lnTo>
                    <a:pt x="0" y="213"/>
                  </a:lnTo>
                  <a:lnTo>
                    <a:pt x="3" y="240"/>
                  </a:lnTo>
                  <a:lnTo>
                    <a:pt x="9" y="265"/>
                  </a:lnTo>
                  <a:lnTo>
                    <a:pt x="17" y="290"/>
                  </a:lnTo>
                  <a:lnTo>
                    <a:pt x="26" y="311"/>
                  </a:lnTo>
                  <a:lnTo>
                    <a:pt x="40" y="332"/>
                  </a:lnTo>
                  <a:lnTo>
                    <a:pt x="53" y="349"/>
                  </a:lnTo>
                  <a:lnTo>
                    <a:pt x="71" y="365"/>
                  </a:lnTo>
                  <a:lnTo>
                    <a:pt x="92" y="378"/>
                  </a:lnTo>
                  <a:lnTo>
                    <a:pt x="113" y="388"/>
                  </a:lnTo>
                  <a:lnTo>
                    <a:pt x="97" y="361"/>
                  </a:lnTo>
                  <a:lnTo>
                    <a:pt x="84" y="334"/>
                  </a:lnTo>
                  <a:lnTo>
                    <a:pt x="74" y="311"/>
                  </a:lnTo>
                  <a:lnTo>
                    <a:pt x="67" y="290"/>
                  </a:lnTo>
                  <a:lnTo>
                    <a:pt x="63" y="269"/>
                  </a:lnTo>
                  <a:lnTo>
                    <a:pt x="59" y="250"/>
                  </a:lnTo>
                  <a:lnTo>
                    <a:pt x="59" y="228"/>
                  </a:lnTo>
                  <a:lnTo>
                    <a:pt x="61" y="211"/>
                  </a:lnTo>
                  <a:lnTo>
                    <a:pt x="65" y="192"/>
                  </a:lnTo>
                  <a:lnTo>
                    <a:pt x="71" y="171"/>
                  </a:lnTo>
                  <a:lnTo>
                    <a:pt x="80" y="152"/>
                  </a:lnTo>
                  <a:lnTo>
                    <a:pt x="92" y="129"/>
                  </a:lnTo>
                  <a:lnTo>
                    <a:pt x="103" y="105"/>
                  </a:lnTo>
                  <a:lnTo>
                    <a:pt x="121" y="79"/>
                  </a:lnTo>
                  <a:lnTo>
                    <a:pt x="138" y="50"/>
                  </a:lnTo>
                  <a:lnTo>
                    <a:pt x="157" y="19"/>
                  </a:lnTo>
                  <a:lnTo>
                    <a:pt x="146" y="25"/>
                  </a:lnTo>
                  <a:lnTo>
                    <a:pt x="136" y="29"/>
                  </a:lnTo>
                  <a:lnTo>
                    <a:pt x="128" y="32"/>
                  </a:lnTo>
                  <a:lnTo>
                    <a:pt x="121" y="34"/>
                  </a:lnTo>
                  <a:lnTo>
                    <a:pt x="113" y="36"/>
                  </a:lnTo>
                  <a:lnTo>
                    <a:pt x="105" y="36"/>
                  </a:lnTo>
                  <a:lnTo>
                    <a:pt x="99" y="34"/>
                  </a:lnTo>
                  <a:lnTo>
                    <a:pt x="94" y="32"/>
                  </a:lnTo>
                  <a:lnTo>
                    <a:pt x="90" y="32"/>
                  </a:lnTo>
                  <a:lnTo>
                    <a:pt x="84" y="29"/>
                  </a:lnTo>
                  <a:lnTo>
                    <a:pt x="80" y="25"/>
                  </a:lnTo>
                  <a:lnTo>
                    <a:pt x="76" y="21"/>
                  </a:lnTo>
                  <a:lnTo>
                    <a:pt x="73" y="17"/>
                  </a:lnTo>
                  <a:lnTo>
                    <a:pt x="69" y="11"/>
                  </a:lnTo>
                  <a:lnTo>
                    <a:pt x="65" y="6"/>
                  </a:lnTo>
                  <a:lnTo>
                    <a:pt x="61" y="0"/>
                  </a:lnTo>
                  <a:close/>
                </a:path>
              </a:pathLst>
            </a:custGeom>
            <a:solidFill>
              <a:srgbClr val="E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7112"/>
            <p:cNvSpPr>
              <a:spLocks noChangeAspect="1"/>
            </p:cNvSpPr>
            <p:nvPr/>
          </p:nvSpPr>
          <p:spPr bwMode="auto">
            <a:xfrm>
              <a:off x="4917" y="3303"/>
              <a:ext cx="88" cy="50"/>
            </a:xfrm>
            <a:custGeom>
              <a:avLst/>
              <a:gdLst>
                <a:gd name="T0" fmla="*/ 0 w 88"/>
                <a:gd name="T1" fmla="*/ 31 h 50"/>
                <a:gd name="T2" fmla="*/ 1 w 88"/>
                <a:gd name="T3" fmla="*/ 29 h 50"/>
                <a:gd name="T4" fmla="*/ 9 w 88"/>
                <a:gd name="T5" fmla="*/ 25 h 50"/>
                <a:gd name="T6" fmla="*/ 34 w 88"/>
                <a:gd name="T7" fmla="*/ 11 h 50"/>
                <a:gd name="T8" fmla="*/ 61 w 88"/>
                <a:gd name="T9" fmla="*/ 0 h 50"/>
                <a:gd name="T10" fmla="*/ 73 w 88"/>
                <a:gd name="T11" fmla="*/ 0 h 50"/>
                <a:gd name="T12" fmla="*/ 80 w 88"/>
                <a:gd name="T13" fmla="*/ 4 h 50"/>
                <a:gd name="T14" fmla="*/ 88 w 88"/>
                <a:gd name="T15" fmla="*/ 17 h 50"/>
                <a:gd name="T16" fmla="*/ 88 w 88"/>
                <a:gd name="T17" fmla="*/ 33 h 50"/>
                <a:gd name="T18" fmla="*/ 84 w 88"/>
                <a:gd name="T19" fmla="*/ 44 h 50"/>
                <a:gd name="T20" fmla="*/ 73 w 88"/>
                <a:gd name="T21" fmla="*/ 50 h 50"/>
                <a:gd name="T22" fmla="*/ 42 w 88"/>
                <a:gd name="T23" fmla="*/ 50 h 50"/>
                <a:gd name="T24" fmla="*/ 30 w 88"/>
                <a:gd name="T25" fmla="*/ 48 h 50"/>
                <a:gd name="T26" fmla="*/ 26 w 88"/>
                <a:gd name="T27" fmla="*/ 48 h 50"/>
                <a:gd name="T28" fmla="*/ 0 w 88"/>
                <a:gd name="T29"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50">
                  <a:moveTo>
                    <a:pt x="0" y="31"/>
                  </a:moveTo>
                  <a:lnTo>
                    <a:pt x="1" y="29"/>
                  </a:lnTo>
                  <a:lnTo>
                    <a:pt x="9" y="25"/>
                  </a:lnTo>
                  <a:lnTo>
                    <a:pt x="34" y="11"/>
                  </a:lnTo>
                  <a:lnTo>
                    <a:pt x="61" y="0"/>
                  </a:lnTo>
                  <a:lnTo>
                    <a:pt x="73" y="0"/>
                  </a:lnTo>
                  <a:lnTo>
                    <a:pt x="80" y="4"/>
                  </a:lnTo>
                  <a:lnTo>
                    <a:pt x="88" y="17"/>
                  </a:lnTo>
                  <a:lnTo>
                    <a:pt x="88" y="33"/>
                  </a:lnTo>
                  <a:lnTo>
                    <a:pt x="84" y="44"/>
                  </a:lnTo>
                  <a:lnTo>
                    <a:pt x="73" y="50"/>
                  </a:lnTo>
                  <a:lnTo>
                    <a:pt x="42" y="50"/>
                  </a:lnTo>
                  <a:lnTo>
                    <a:pt x="30" y="48"/>
                  </a:lnTo>
                  <a:lnTo>
                    <a:pt x="26" y="48"/>
                  </a:lnTo>
                  <a:lnTo>
                    <a:pt x="0" y="31"/>
                  </a:lnTo>
                  <a:close/>
                </a:path>
              </a:pathLst>
            </a:custGeom>
            <a:solidFill>
              <a:srgbClr val="B8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113"/>
            <p:cNvSpPr>
              <a:spLocks noChangeAspect="1"/>
            </p:cNvSpPr>
            <p:nvPr/>
          </p:nvSpPr>
          <p:spPr bwMode="auto">
            <a:xfrm>
              <a:off x="4913" y="3299"/>
              <a:ext cx="96" cy="58"/>
            </a:xfrm>
            <a:custGeom>
              <a:avLst/>
              <a:gdLst>
                <a:gd name="T0" fmla="*/ 5 w 96"/>
                <a:gd name="T1" fmla="*/ 35 h 58"/>
                <a:gd name="T2" fmla="*/ 7 w 96"/>
                <a:gd name="T3" fmla="*/ 37 h 58"/>
                <a:gd name="T4" fmla="*/ 15 w 96"/>
                <a:gd name="T5" fmla="*/ 33 h 58"/>
                <a:gd name="T6" fmla="*/ 40 w 96"/>
                <a:gd name="T7" fmla="*/ 19 h 58"/>
                <a:gd name="T8" fmla="*/ 65 w 96"/>
                <a:gd name="T9" fmla="*/ 8 h 58"/>
                <a:gd name="T10" fmla="*/ 77 w 96"/>
                <a:gd name="T11" fmla="*/ 8 h 58"/>
                <a:gd name="T12" fmla="*/ 82 w 96"/>
                <a:gd name="T13" fmla="*/ 12 h 58"/>
                <a:gd name="T14" fmla="*/ 88 w 96"/>
                <a:gd name="T15" fmla="*/ 23 h 58"/>
                <a:gd name="T16" fmla="*/ 88 w 96"/>
                <a:gd name="T17" fmla="*/ 37 h 58"/>
                <a:gd name="T18" fmla="*/ 84 w 96"/>
                <a:gd name="T19" fmla="*/ 46 h 58"/>
                <a:gd name="T20" fmla="*/ 77 w 96"/>
                <a:gd name="T21" fmla="*/ 50 h 58"/>
                <a:gd name="T22" fmla="*/ 46 w 96"/>
                <a:gd name="T23" fmla="*/ 50 h 58"/>
                <a:gd name="T24" fmla="*/ 34 w 96"/>
                <a:gd name="T25" fmla="*/ 48 h 58"/>
                <a:gd name="T26" fmla="*/ 32 w 96"/>
                <a:gd name="T27" fmla="*/ 48 h 58"/>
                <a:gd name="T28" fmla="*/ 5 w 96"/>
                <a:gd name="T29" fmla="*/ 35 h 58"/>
                <a:gd name="T30" fmla="*/ 2 w 96"/>
                <a:gd name="T31" fmla="*/ 38 h 58"/>
                <a:gd name="T32" fmla="*/ 28 w 96"/>
                <a:gd name="T33" fmla="*/ 56 h 58"/>
                <a:gd name="T34" fmla="*/ 34 w 96"/>
                <a:gd name="T35" fmla="*/ 56 h 58"/>
                <a:gd name="T36" fmla="*/ 46 w 96"/>
                <a:gd name="T37" fmla="*/ 58 h 58"/>
                <a:gd name="T38" fmla="*/ 78 w 96"/>
                <a:gd name="T39" fmla="*/ 58 h 58"/>
                <a:gd name="T40" fmla="*/ 90 w 96"/>
                <a:gd name="T41" fmla="*/ 52 h 58"/>
                <a:gd name="T42" fmla="*/ 92 w 96"/>
                <a:gd name="T43" fmla="*/ 50 h 58"/>
                <a:gd name="T44" fmla="*/ 96 w 96"/>
                <a:gd name="T45" fmla="*/ 38 h 58"/>
                <a:gd name="T46" fmla="*/ 96 w 96"/>
                <a:gd name="T47" fmla="*/ 19 h 58"/>
                <a:gd name="T48" fmla="*/ 88 w 96"/>
                <a:gd name="T49" fmla="*/ 6 h 58"/>
                <a:gd name="T50" fmla="*/ 86 w 96"/>
                <a:gd name="T51" fmla="*/ 6 h 58"/>
                <a:gd name="T52" fmla="*/ 86 w 96"/>
                <a:gd name="T53" fmla="*/ 4 h 58"/>
                <a:gd name="T54" fmla="*/ 78 w 96"/>
                <a:gd name="T55" fmla="*/ 0 h 58"/>
                <a:gd name="T56" fmla="*/ 63 w 96"/>
                <a:gd name="T57" fmla="*/ 0 h 58"/>
                <a:gd name="T58" fmla="*/ 36 w 96"/>
                <a:gd name="T59" fmla="*/ 12 h 58"/>
                <a:gd name="T60" fmla="*/ 11 w 96"/>
                <a:gd name="T61" fmla="*/ 25 h 58"/>
                <a:gd name="T62" fmla="*/ 4 w 96"/>
                <a:gd name="T63" fmla="*/ 29 h 58"/>
                <a:gd name="T64" fmla="*/ 4 w 96"/>
                <a:gd name="T65" fmla="*/ 31 h 58"/>
                <a:gd name="T66" fmla="*/ 2 w 96"/>
                <a:gd name="T67" fmla="*/ 33 h 58"/>
                <a:gd name="T68" fmla="*/ 0 w 96"/>
                <a:gd name="T69" fmla="*/ 33 h 58"/>
                <a:gd name="T70" fmla="*/ 0 w 96"/>
                <a:gd name="T71" fmla="*/ 37 h 58"/>
                <a:gd name="T72" fmla="*/ 2 w 96"/>
                <a:gd name="T73" fmla="*/ 37 h 58"/>
                <a:gd name="T74" fmla="*/ 2 w 96"/>
                <a:gd name="T75" fmla="*/ 38 h 58"/>
                <a:gd name="T76" fmla="*/ 5 w 96"/>
                <a:gd name="T77"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6" h="58">
                  <a:moveTo>
                    <a:pt x="5" y="35"/>
                  </a:moveTo>
                  <a:lnTo>
                    <a:pt x="7" y="37"/>
                  </a:lnTo>
                  <a:lnTo>
                    <a:pt x="15" y="33"/>
                  </a:lnTo>
                  <a:lnTo>
                    <a:pt x="40" y="19"/>
                  </a:lnTo>
                  <a:lnTo>
                    <a:pt x="65" y="8"/>
                  </a:lnTo>
                  <a:lnTo>
                    <a:pt x="77" y="8"/>
                  </a:lnTo>
                  <a:lnTo>
                    <a:pt x="82" y="12"/>
                  </a:lnTo>
                  <a:lnTo>
                    <a:pt x="88" y="23"/>
                  </a:lnTo>
                  <a:lnTo>
                    <a:pt x="88" y="37"/>
                  </a:lnTo>
                  <a:lnTo>
                    <a:pt x="84" y="46"/>
                  </a:lnTo>
                  <a:lnTo>
                    <a:pt x="77" y="50"/>
                  </a:lnTo>
                  <a:lnTo>
                    <a:pt x="46" y="50"/>
                  </a:lnTo>
                  <a:lnTo>
                    <a:pt x="34" y="48"/>
                  </a:lnTo>
                  <a:lnTo>
                    <a:pt x="32" y="48"/>
                  </a:lnTo>
                  <a:lnTo>
                    <a:pt x="5" y="35"/>
                  </a:lnTo>
                  <a:lnTo>
                    <a:pt x="2" y="38"/>
                  </a:lnTo>
                  <a:lnTo>
                    <a:pt x="28" y="56"/>
                  </a:lnTo>
                  <a:lnTo>
                    <a:pt x="34" y="56"/>
                  </a:lnTo>
                  <a:lnTo>
                    <a:pt x="46" y="58"/>
                  </a:lnTo>
                  <a:lnTo>
                    <a:pt x="78" y="58"/>
                  </a:lnTo>
                  <a:lnTo>
                    <a:pt x="90" y="52"/>
                  </a:lnTo>
                  <a:lnTo>
                    <a:pt x="92" y="50"/>
                  </a:lnTo>
                  <a:lnTo>
                    <a:pt x="96" y="38"/>
                  </a:lnTo>
                  <a:lnTo>
                    <a:pt x="96" y="19"/>
                  </a:lnTo>
                  <a:lnTo>
                    <a:pt x="88" y="6"/>
                  </a:lnTo>
                  <a:lnTo>
                    <a:pt x="86" y="6"/>
                  </a:lnTo>
                  <a:lnTo>
                    <a:pt x="86" y="4"/>
                  </a:lnTo>
                  <a:lnTo>
                    <a:pt x="78" y="0"/>
                  </a:lnTo>
                  <a:lnTo>
                    <a:pt x="63" y="0"/>
                  </a:lnTo>
                  <a:lnTo>
                    <a:pt x="36" y="12"/>
                  </a:lnTo>
                  <a:lnTo>
                    <a:pt x="11" y="25"/>
                  </a:lnTo>
                  <a:lnTo>
                    <a:pt x="4" y="29"/>
                  </a:lnTo>
                  <a:lnTo>
                    <a:pt x="4" y="31"/>
                  </a:lnTo>
                  <a:lnTo>
                    <a:pt x="2" y="33"/>
                  </a:lnTo>
                  <a:lnTo>
                    <a:pt x="0" y="33"/>
                  </a:lnTo>
                  <a:lnTo>
                    <a:pt x="0" y="37"/>
                  </a:lnTo>
                  <a:lnTo>
                    <a:pt x="2" y="37"/>
                  </a:lnTo>
                  <a:lnTo>
                    <a:pt x="2" y="38"/>
                  </a:lnTo>
                  <a:lnTo>
                    <a:pt x="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7114"/>
            <p:cNvSpPr>
              <a:spLocks noChangeAspect="1"/>
            </p:cNvSpPr>
            <p:nvPr/>
          </p:nvSpPr>
          <p:spPr bwMode="auto">
            <a:xfrm>
              <a:off x="4849" y="3326"/>
              <a:ext cx="119" cy="46"/>
            </a:xfrm>
            <a:custGeom>
              <a:avLst/>
              <a:gdLst>
                <a:gd name="T0" fmla="*/ 0 w 119"/>
                <a:gd name="T1" fmla="*/ 33 h 46"/>
                <a:gd name="T2" fmla="*/ 4 w 119"/>
                <a:gd name="T3" fmla="*/ 29 h 46"/>
                <a:gd name="T4" fmla="*/ 16 w 119"/>
                <a:gd name="T5" fmla="*/ 21 h 46"/>
                <a:gd name="T6" fmla="*/ 33 w 119"/>
                <a:gd name="T7" fmla="*/ 11 h 46"/>
                <a:gd name="T8" fmla="*/ 54 w 119"/>
                <a:gd name="T9" fmla="*/ 4 h 46"/>
                <a:gd name="T10" fmla="*/ 73 w 119"/>
                <a:gd name="T11" fmla="*/ 0 h 46"/>
                <a:gd name="T12" fmla="*/ 89 w 119"/>
                <a:gd name="T13" fmla="*/ 0 h 46"/>
                <a:gd name="T14" fmla="*/ 100 w 119"/>
                <a:gd name="T15" fmla="*/ 2 h 46"/>
                <a:gd name="T16" fmla="*/ 110 w 119"/>
                <a:gd name="T17" fmla="*/ 8 h 46"/>
                <a:gd name="T18" fmla="*/ 117 w 119"/>
                <a:gd name="T19" fmla="*/ 17 h 46"/>
                <a:gd name="T20" fmla="*/ 119 w 119"/>
                <a:gd name="T21" fmla="*/ 29 h 46"/>
                <a:gd name="T22" fmla="*/ 117 w 119"/>
                <a:gd name="T23" fmla="*/ 34 h 46"/>
                <a:gd name="T24" fmla="*/ 112 w 119"/>
                <a:gd name="T25" fmla="*/ 40 h 46"/>
                <a:gd name="T26" fmla="*/ 100 w 119"/>
                <a:gd name="T27" fmla="*/ 44 h 46"/>
                <a:gd name="T28" fmla="*/ 85 w 119"/>
                <a:gd name="T29" fmla="*/ 46 h 46"/>
                <a:gd name="T30" fmla="*/ 52 w 119"/>
                <a:gd name="T31" fmla="*/ 44 h 46"/>
                <a:gd name="T32" fmla="*/ 25 w 119"/>
                <a:gd name="T33" fmla="*/ 40 h 46"/>
                <a:gd name="T34" fmla="*/ 6 w 119"/>
                <a:gd name="T35" fmla="*/ 34 h 46"/>
                <a:gd name="T36" fmla="*/ 2 w 119"/>
                <a:gd name="T37" fmla="*/ 33 h 46"/>
                <a:gd name="T38" fmla="*/ 0 w 119"/>
                <a:gd name="T3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46">
                  <a:moveTo>
                    <a:pt x="0" y="33"/>
                  </a:moveTo>
                  <a:lnTo>
                    <a:pt x="4" y="29"/>
                  </a:lnTo>
                  <a:lnTo>
                    <a:pt x="16" y="21"/>
                  </a:lnTo>
                  <a:lnTo>
                    <a:pt x="33" y="11"/>
                  </a:lnTo>
                  <a:lnTo>
                    <a:pt x="54" y="4"/>
                  </a:lnTo>
                  <a:lnTo>
                    <a:pt x="73" y="0"/>
                  </a:lnTo>
                  <a:lnTo>
                    <a:pt x="89" y="0"/>
                  </a:lnTo>
                  <a:lnTo>
                    <a:pt x="100" y="2"/>
                  </a:lnTo>
                  <a:lnTo>
                    <a:pt x="110" y="8"/>
                  </a:lnTo>
                  <a:lnTo>
                    <a:pt x="117" y="17"/>
                  </a:lnTo>
                  <a:lnTo>
                    <a:pt x="119" y="29"/>
                  </a:lnTo>
                  <a:lnTo>
                    <a:pt x="117" y="34"/>
                  </a:lnTo>
                  <a:lnTo>
                    <a:pt x="112" y="40"/>
                  </a:lnTo>
                  <a:lnTo>
                    <a:pt x="100" y="44"/>
                  </a:lnTo>
                  <a:lnTo>
                    <a:pt x="85" y="46"/>
                  </a:lnTo>
                  <a:lnTo>
                    <a:pt x="52" y="44"/>
                  </a:lnTo>
                  <a:lnTo>
                    <a:pt x="25" y="40"/>
                  </a:lnTo>
                  <a:lnTo>
                    <a:pt x="6" y="34"/>
                  </a:lnTo>
                  <a:lnTo>
                    <a:pt x="2" y="33"/>
                  </a:lnTo>
                  <a:lnTo>
                    <a:pt x="0" y="33"/>
                  </a:lnTo>
                  <a:close/>
                </a:path>
              </a:pathLst>
            </a:custGeom>
            <a:solidFill>
              <a:srgbClr val="B8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7115"/>
            <p:cNvSpPr>
              <a:spLocks noChangeAspect="1"/>
            </p:cNvSpPr>
            <p:nvPr/>
          </p:nvSpPr>
          <p:spPr bwMode="auto">
            <a:xfrm>
              <a:off x="4845" y="3322"/>
              <a:ext cx="127" cy="54"/>
            </a:xfrm>
            <a:custGeom>
              <a:avLst/>
              <a:gdLst>
                <a:gd name="T0" fmla="*/ 6 w 127"/>
                <a:gd name="T1" fmla="*/ 37 h 54"/>
                <a:gd name="T2" fmla="*/ 10 w 127"/>
                <a:gd name="T3" fmla="*/ 37 h 54"/>
                <a:gd name="T4" fmla="*/ 22 w 127"/>
                <a:gd name="T5" fmla="*/ 29 h 54"/>
                <a:gd name="T6" fmla="*/ 39 w 127"/>
                <a:gd name="T7" fmla="*/ 19 h 54"/>
                <a:gd name="T8" fmla="*/ 60 w 127"/>
                <a:gd name="T9" fmla="*/ 12 h 54"/>
                <a:gd name="T10" fmla="*/ 77 w 127"/>
                <a:gd name="T11" fmla="*/ 8 h 54"/>
                <a:gd name="T12" fmla="*/ 93 w 127"/>
                <a:gd name="T13" fmla="*/ 8 h 54"/>
                <a:gd name="T14" fmla="*/ 102 w 127"/>
                <a:gd name="T15" fmla="*/ 10 h 54"/>
                <a:gd name="T16" fmla="*/ 112 w 127"/>
                <a:gd name="T17" fmla="*/ 15 h 54"/>
                <a:gd name="T18" fmla="*/ 118 w 127"/>
                <a:gd name="T19" fmla="*/ 23 h 54"/>
                <a:gd name="T20" fmla="*/ 120 w 127"/>
                <a:gd name="T21" fmla="*/ 33 h 54"/>
                <a:gd name="T22" fmla="*/ 118 w 127"/>
                <a:gd name="T23" fmla="*/ 37 h 54"/>
                <a:gd name="T24" fmla="*/ 114 w 127"/>
                <a:gd name="T25" fmla="*/ 40 h 54"/>
                <a:gd name="T26" fmla="*/ 104 w 127"/>
                <a:gd name="T27" fmla="*/ 44 h 54"/>
                <a:gd name="T28" fmla="*/ 89 w 127"/>
                <a:gd name="T29" fmla="*/ 46 h 54"/>
                <a:gd name="T30" fmla="*/ 56 w 127"/>
                <a:gd name="T31" fmla="*/ 44 h 54"/>
                <a:gd name="T32" fmla="*/ 29 w 127"/>
                <a:gd name="T33" fmla="*/ 40 h 54"/>
                <a:gd name="T34" fmla="*/ 12 w 127"/>
                <a:gd name="T35" fmla="*/ 35 h 54"/>
                <a:gd name="T36" fmla="*/ 8 w 127"/>
                <a:gd name="T37" fmla="*/ 33 h 54"/>
                <a:gd name="T38" fmla="*/ 6 w 127"/>
                <a:gd name="T39" fmla="*/ 33 h 54"/>
                <a:gd name="T40" fmla="*/ 6 w 127"/>
                <a:gd name="T41" fmla="*/ 37 h 54"/>
                <a:gd name="T42" fmla="*/ 4 w 127"/>
                <a:gd name="T43" fmla="*/ 40 h 54"/>
                <a:gd name="T44" fmla="*/ 6 w 127"/>
                <a:gd name="T45" fmla="*/ 40 h 54"/>
                <a:gd name="T46" fmla="*/ 8 w 127"/>
                <a:gd name="T47" fmla="*/ 42 h 54"/>
                <a:gd name="T48" fmla="*/ 29 w 127"/>
                <a:gd name="T49" fmla="*/ 48 h 54"/>
                <a:gd name="T50" fmla="*/ 56 w 127"/>
                <a:gd name="T51" fmla="*/ 52 h 54"/>
                <a:gd name="T52" fmla="*/ 89 w 127"/>
                <a:gd name="T53" fmla="*/ 54 h 54"/>
                <a:gd name="T54" fmla="*/ 104 w 127"/>
                <a:gd name="T55" fmla="*/ 52 h 54"/>
                <a:gd name="T56" fmla="*/ 118 w 127"/>
                <a:gd name="T57" fmla="*/ 48 h 54"/>
                <a:gd name="T58" fmla="*/ 118 w 127"/>
                <a:gd name="T59" fmla="*/ 46 h 54"/>
                <a:gd name="T60" fmla="*/ 123 w 127"/>
                <a:gd name="T61" fmla="*/ 40 h 54"/>
                <a:gd name="T62" fmla="*/ 125 w 127"/>
                <a:gd name="T63" fmla="*/ 40 h 54"/>
                <a:gd name="T64" fmla="*/ 127 w 127"/>
                <a:gd name="T65" fmla="*/ 35 h 54"/>
                <a:gd name="T66" fmla="*/ 127 w 127"/>
                <a:gd name="T67" fmla="*/ 33 h 54"/>
                <a:gd name="T68" fmla="*/ 125 w 127"/>
                <a:gd name="T69" fmla="*/ 21 h 54"/>
                <a:gd name="T70" fmla="*/ 125 w 127"/>
                <a:gd name="T71" fmla="*/ 19 h 54"/>
                <a:gd name="T72" fmla="*/ 118 w 127"/>
                <a:gd name="T73" fmla="*/ 10 h 54"/>
                <a:gd name="T74" fmla="*/ 116 w 127"/>
                <a:gd name="T75" fmla="*/ 10 h 54"/>
                <a:gd name="T76" fmla="*/ 116 w 127"/>
                <a:gd name="T77" fmla="*/ 8 h 54"/>
                <a:gd name="T78" fmla="*/ 106 w 127"/>
                <a:gd name="T79" fmla="*/ 2 h 54"/>
                <a:gd name="T80" fmla="*/ 104 w 127"/>
                <a:gd name="T81" fmla="*/ 2 h 54"/>
                <a:gd name="T82" fmla="*/ 93 w 127"/>
                <a:gd name="T83" fmla="*/ 0 h 54"/>
                <a:gd name="T84" fmla="*/ 77 w 127"/>
                <a:gd name="T85" fmla="*/ 0 h 54"/>
                <a:gd name="T86" fmla="*/ 56 w 127"/>
                <a:gd name="T87" fmla="*/ 4 h 54"/>
                <a:gd name="T88" fmla="*/ 35 w 127"/>
                <a:gd name="T89" fmla="*/ 12 h 54"/>
                <a:gd name="T90" fmla="*/ 18 w 127"/>
                <a:gd name="T91" fmla="*/ 21 h 54"/>
                <a:gd name="T92" fmla="*/ 6 w 127"/>
                <a:gd name="T93" fmla="*/ 29 h 54"/>
                <a:gd name="T94" fmla="*/ 2 w 127"/>
                <a:gd name="T95" fmla="*/ 35 h 54"/>
                <a:gd name="T96" fmla="*/ 0 w 127"/>
                <a:gd name="T97" fmla="*/ 35 h 54"/>
                <a:gd name="T98" fmla="*/ 0 w 127"/>
                <a:gd name="T99" fmla="*/ 38 h 54"/>
                <a:gd name="T100" fmla="*/ 2 w 127"/>
                <a:gd name="T101" fmla="*/ 38 h 54"/>
                <a:gd name="T102" fmla="*/ 2 w 127"/>
                <a:gd name="T103" fmla="*/ 40 h 54"/>
                <a:gd name="T104" fmla="*/ 4 w 127"/>
                <a:gd name="T105" fmla="*/ 40 h 54"/>
                <a:gd name="T106" fmla="*/ 6 w 127"/>
                <a:gd name="T107" fmla="*/ 3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54">
                  <a:moveTo>
                    <a:pt x="6" y="37"/>
                  </a:moveTo>
                  <a:lnTo>
                    <a:pt x="10" y="37"/>
                  </a:lnTo>
                  <a:lnTo>
                    <a:pt x="22" y="29"/>
                  </a:lnTo>
                  <a:lnTo>
                    <a:pt x="39" y="19"/>
                  </a:lnTo>
                  <a:lnTo>
                    <a:pt x="60" y="12"/>
                  </a:lnTo>
                  <a:lnTo>
                    <a:pt x="77" y="8"/>
                  </a:lnTo>
                  <a:lnTo>
                    <a:pt x="93" y="8"/>
                  </a:lnTo>
                  <a:lnTo>
                    <a:pt x="102" y="10"/>
                  </a:lnTo>
                  <a:lnTo>
                    <a:pt x="112" y="15"/>
                  </a:lnTo>
                  <a:lnTo>
                    <a:pt x="118" y="23"/>
                  </a:lnTo>
                  <a:lnTo>
                    <a:pt x="120" y="33"/>
                  </a:lnTo>
                  <a:lnTo>
                    <a:pt x="118" y="37"/>
                  </a:lnTo>
                  <a:lnTo>
                    <a:pt x="114" y="40"/>
                  </a:lnTo>
                  <a:lnTo>
                    <a:pt x="104" y="44"/>
                  </a:lnTo>
                  <a:lnTo>
                    <a:pt x="89" y="46"/>
                  </a:lnTo>
                  <a:lnTo>
                    <a:pt x="56" y="44"/>
                  </a:lnTo>
                  <a:lnTo>
                    <a:pt x="29" y="40"/>
                  </a:lnTo>
                  <a:lnTo>
                    <a:pt x="12" y="35"/>
                  </a:lnTo>
                  <a:lnTo>
                    <a:pt x="8" y="33"/>
                  </a:lnTo>
                  <a:lnTo>
                    <a:pt x="6" y="33"/>
                  </a:lnTo>
                  <a:lnTo>
                    <a:pt x="6" y="37"/>
                  </a:lnTo>
                  <a:lnTo>
                    <a:pt x="4" y="40"/>
                  </a:lnTo>
                  <a:lnTo>
                    <a:pt x="6" y="40"/>
                  </a:lnTo>
                  <a:lnTo>
                    <a:pt x="8" y="42"/>
                  </a:lnTo>
                  <a:lnTo>
                    <a:pt x="29" y="48"/>
                  </a:lnTo>
                  <a:lnTo>
                    <a:pt x="56" y="52"/>
                  </a:lnTo>
                  <a:lnTo>
                    <a:pt x="89" y="54"/>
                  </a:lnTo>
                  <a:lnTo>
                    <a:pt x="104" y="52"/>
                  </a:lnTo>
                  <a:lnTo>
                    <a:pt x="118" y="48"/>
                  </a:lnTo>
                  <a:lnTo>
                    <a:pt x="118" y="46"/>
                  </a:lnTo>
                  <a:lnTo>
                    <a:pt x="123" y="40"/>
                  </a:lnTo>
                  <a:lnTo>
                    <a:pt x="125" y="40"/>
                  </a:lnTo>
                  <a:lnTo>
                    <a:pt x="127" y="35"/>
                  </a:lnTo>
                  <a:lnTo>
                    <a:pt x="127" y="33"/>
                  </a:lnTo>
                  <a:lnTo>
                    <a:pt x="125" y="21"/>
                  </a:lnTo>
                  <a:lnTo>
                    <a:pt x="125" y="19"/>
                  </a:lnTo>
                  <a:lnTo>
                    <a:pt x="118" y="10"/>
                  </a:lnTo>
                  <a:lnTo>
                    <a:pt x="116" y="10"/>
                  </a:lnTo>
                  <a:lnTo>
                    <a:pt x="116" y="8"/>
                  </a:lnTo>
                  <a:lnTo>
                    <a:pt x="106" y="2"/>
                  </a:lnTo>
                  <a:lnTo>
                    <a:pt x="104" y="2"/>
                  </a:lnTo>
                  <a:lnTo>
                    <a:pt x="93" y="0"/>
                  </a:lnTo>
                  <a:lnTo>
                    <a:pt x="77" y="0"/>
                  </a:lnTo>
                  <a:lnTo>
                    <a:pt x="56" y="4"/>
                  </a:lnTo>
                  <a:lnTo>
                    <a:pt x="35" y="12"/>
                  </a:lnTo>
                  <a:lnTo>
                    <a:pt x="18" y="21"/>
                  </a:lnTo>
                  <a:lnTo>
                    <a:pt x="6" y="29"/>
                  </a:lnTo>
                  <a:lnTo>
                    <a:pt x="2" y="35"/>
                  </a:lnTo>
                  <a:lnTo>
                    <a:pt x="0" y="35"/>
                  </a:lnTo>
                  <a:lnTo>
                    <a:pt x="0" y="38"/>
                  </a:lnTo>
                  <a:lnTo>
                    <a:pt x="2" y="38"/>
                  </a:lnTo>
                  <a:lnTo>
                    <a:pt x="2" y="40"/>
                  </a:lnTo>
                  <a:lnTo>
                    <a:pt x="4" y="40"/>
                  </a:lnTo>
                  <a:lnTo>
                    <a:pt x="6"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7116"/>
            <p:cNvSpPr>
              <a:spLocks noChangeAspect="1"/>
            </p:cNvSpPr>
            <p:nvPr/>
          </p:nvSpPr>
          <p:spPr bwMode="auto">
            <a:xfrm>
              <a:off x="4824" y="3334"/>
              <a:ext cx="119" cy="44"/>
            </a:xfrm>
            <a:custGeom>
              <a:avLst/>
              <a:gdLst>
                <a:gd name="T0" fmla="*/ 0 w 119"/>
                <a:gd name="T1" fmla="*/ 30 h 44"/>
                <a:gd name="T2" fmla="*/ 4 w 119"/>
                <a:gd name="T3" fmla="*/ 26 h 44"/>
                <a:gd name="T4" fmla="*/ 16 w 119"/>
                <a:gd name="T5" fmla="*/ 19 h 44"/>
                <a:gd name="T6" fmla="*/ 33 w 119"/>
                <a:gd name="T7" fmla="*/ 9 h 44"/>
                <a:gd name="T8" fmla="*/ 54 w 119"/>
                <a:gd name="T9" fmla="*/ 3 h 44"/>
                <a:gd name="T10" fmla="*/ 73 w 119"/>
                <a:gd name="T11" fmla="*/ 0 h 44"/>
                <a:gd name="T12" fmla="*/ 100 w 119"/>
                <a:gd name="T13" fmla="*/ 0 h 44"/>
                <a:gd name="T14" fmla="*/ 110 w 119"/>
                <a:gd name="T15" fmla="*/ 5 h 44"/>
                <a:gd name="T16" fmla="*/ 117 w 119"/>
                <a:gd name="T17" fmla="*/ 15 h 44"/>
                <a:gd name="T18" fmla="*/ 119 w 119"/>
                <a:gd name="T19" fmla="*/ 28 h 44"/>
                <a:gd name="T20" fmla="*/ 117 w 119"/>
                <a:gd name="T21" fmla="*/ 34 h 44"/>
                <a:gd name="T22" fmla="*/ 112 w 119"/>
                <a:gd name="T23" fmla="*/ 40 h 44"/>
                <a:gd name="T24" fmla="*/ 100 w 119"/>
                <a:gd name="T25" fmla="*/ 42 h 44"/>
                <a:gd name="T26" fmla="*/ 85 w 119"/>
                <a:gd name="T27" fmla="*/ 44 h 44"/>
                <a:gd name="T28" fmla="*/ 52 w 119"/>
                <a:gd name="T29" fmla="*/ 42 h 44"/>
                <a:gd name="T30" fmla="*/ 25 w 119"/>
                <a:gd name="T31" fmla="*/ 38 h 44"/>
                <a:gd name="T32" fmla="*/ 6 w 119"/>
                <a:gd name="T33" fmla="*/ 32 h 44"/>
                <a:gd name="T34" fmla="*/ 2 w 119"/>
                <a:gd name="T35" fmla="*/ 30 h 44"/>
                <a:gd name="T36" fmla="*/ 0 w 119"/>
                <a:gd name="T37"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 h="44">
                  <a:moveTo>
                    <a:pt x="0" y="30"/>
                  </a:moveTo>
                  <a:lnTo>
                    <a:pt x="4" y="26"/>
                  </a:lnTo>
                  <a:lnTo>
                    <a:pt x="16" y="19"/>
                  </a:lnTo>
                  <a:lnTo>
                    <a:pt x="33" y="9"/>
                  </a:lnTo>
                  <a:lnTo>
                    <a:pt x="54" y="3"/>
                  </a:lnTo>
                  <a:lnTo>
                    <a:pt x="73" y="0"/>
                  </a:lnTo>
                  <a:lnTo>
                    <a:pt x="100" y="0"/>
                  </a:lnTo>
                  <a:lnTo>
                    <a:pt x="110" y="5"/>
                  </a:lnTo>
                  <a:lnTo>
                    <a:pt x="117" y="15"/>
                  </a:lnTo>
                  <a:lnTo>
                    <a:pt x="119" y="28"/>
                  </a:lnTo>
                  <a:lnTo>
                    <a:pt x="117" y="34"/>
                  </a:lnTo>
                  <a:lnTo>
                    <a:pt x="112" y="40"/>
                  </a:lnTo>
                  <a:lnTo>
                    <a:pt x="100" y="42"/>
                  </a:lnTo>
                  <a:lnTo>
                    <a:pt x="85" y="44"/>
                  </a:lnTo>
                  <a:lnTo>
                    <a:pt x="52" y="42"/>
                  </a:lnTo>
                  <a:lnTo>
                    <a:pt x="25" y="38"/>
                  </a:lnTo>
                  <a:lnTo>
                    <a:pt x="6" y="32"/>
                  </a:lnTo>
                  <a:lnTo>
                    <a:pt x="2" y="30"/>
                  </a:lnTo>
                  <a:lnTo>
                    <a:pt x="0" y="30"/>
                  </a:lnTo>
                  <a:close/>
                </a:path>
              </a:pathLst>
            </a:custGeom>
            <a:solidFill>
              <a:srgbClr val="B8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7117"/>
            <p:cNvSpPr>
              <a:spLocks noChangeAspect="1"/>
            </p:cNvSpPr>
            <p:nvPr/>
          </p:nvSpPr>
          <p:spPr bwMode="auto">
            <a:xfrm>
              <a:off x="4820" y="3330"/>
              <a:ext cx="127" cy="52"/>
            </a:xfrm>
            <a:custGeom>
              <a:avLst/>
              <a:gdLst>
                <a:gd name="T0" fmla="*/ 6 w 127"/>
                <a:gd name="T1" fmla="*/ 34 h 52"/>
                <a:gd name="T2" fmla="*/ 10 w 127"/>
                <a:gd name="T3" fmla="*/ 34 h 52"/>
                <a:gd name="T4" fmla="*/ 22 w 127"/>
                <a:gd name="T5" fmla="*/ 27 h 52"/>
                <a:gd name="T6" fmla="*/ 39 w 127"/>
                <a:gd name="T7" fmla="*/ 17 h 52"/>
                <a:gd name="T8" fmla="*/ 58 w 127"/>
                <a:gd name="T9" fmla="*/ 11 h 52"/>
                <a:gd name="T10" fmla="*/ 77 w 127"/>
                <a:gd name="T11" fmla="*/ 7 h 52"/>
                <a:gd name="T12" fmla="*/ 102 w 127"/>
                <a:gd name="T13" fmla="*/ 7 h 52"/>
                <a:gd name="T14" fmla="*/ 112 w 127"/>
                <a:gd name="T15" fmla="*/ 13 h 52"/>
                <a:gd name="T16" fmla="*/ 118 w 127"/>
                <a:gd name="T17" fmla="*/ 21 h 52"/>
                <a:gd name="T18" fmla="*/ 120 w 127"/>
                <a:gd name="T19" fmla="*/ 32 h 52"/>
                <a:gd name="T20" fmla="*/ 118 w 127"/>
                <a:gd name="T21" fmla="*/ 36 h 52"/>
                <a:gd name="T22" fmla="*/ 114 w 127"/>
                <a:gd name="T23" fmla="*/ 40 h 52"/>
                <a:gd name="T24" fmla="*/ 104 w 127"/>
                <a:gd name="T25" fmla="*/ 42 h 52"/>
                <a:gd name="T26" fmla="*/ 89 w 127"/>
                <a:gd name="T27" fmla="*/ 44 h 52"/>
                <a:gd name="T28" fmla="*/ 56 w 127"/>
                <a:gd name="T29" fmla="*/ 42 h 52"/>
                <a:gd name="T30" fmla="*/ 29 w 127"/>
                <a:gd name="T31" fmla="*/ 38 h 52"/>
                <a:gd name="T32" fmla="*/ 12 w 127"/>
                <a:gd name="T33" fmla="*/ 32 h 52"/>
                <a:gd name="T34" fmla="*/ 8 w 127"/>
                <a:gd name="T35" fmla="*/ 30 h 52"/>
                <a:gd name="T36" fmla="*/ 6 w 127"/>
                <a:gd name="T37" fmla="*/ 30 h 52"/>
                <a:gd name="T38" fmla="*/ 6 w 127"/>
                <a:gd name="T39" fmla="*/ 34 h 52"/>
                <a:gd name="T40" fmla="*/ 4 w 127"/>
                <a:gd name="T41" fmla="*/ 38 h 52"/>
                <a:gd name="T42" fmla="*/ 6 w 127"/>
                <a:gd name="T43" fmla="*/ 38 h 52"/>
                <a:gd name="T44" fmla="*/ 8 w 127"/>
                <a:gd name="T45" fmla="*/ 40 h 52"/>
                <a:gd name="T46" fmla="*/ 29 w 127"/>
                <a:gd name="T47" fmla="*/ 46 h 52"/>
                <a:gd name="T48" fmla="*/ 56 w 127"/>
                <a:gd name="T49" fmla="*/ 50 h 52"/>
                <a:gd name="T50" fmla="*/ 89 w 127"/>
                <a:gd name="T51" fmla="*/ 52 h 52"/>
                <a:gd name="T52" fmla="*/ 104 w 127"/>
                <a:gd name="T53" fmla="*/ 50 h 52"/>
                <a:gd name="T54" fmla="*/ 116 w 127"/>
                <a:gd name="T55" fmla="*/ 48 h 52"/>
                <a:gd name="T56" fmla="*/ 118 w 127"/>
                <a:gd name="T57" fmla="*/ 48 h 52"/>
                <a:gd name="T58" fmla="*/ 118 w 127"/>
                <a:gd name="T59" fmla="*/ 46 h 52"/>
                <a:gd name="T60" fmla="*/ 123 w 127"/>
                <a:gd name="T61" fmla="*/ 40 h 52"/>
                <a:gd name="T62" fmla="*/ 125 w 127"/>
                <a:gd name="T63" fmla="*/ 40 h 52"/>
                <a:gd name="T64" fmla="*/ 127 w 127"/>
                <a:gd name="T65" fmla="*/ 34 h 52"/>
                <a:gd name="T66" fmla="*/ 127 w 127"/>
                <a:gd name="T67" fmla="*/ 32 h 52"/>
                <a:gd name="T68" fmla="*/ 125 w 127"/>
                <a:gd name="T69" fmla="*/ 19 h 52"/>
                <a:gd name="T70" fmla="*/ 125 w 127"/>
                <a:gd name="T71" fmla="*/ 17 h 52"/>
                <a:gd name="T72" fmla="*/ 118 w 127"/>
                <a:gd name="T73" fmla="*/ 7 h 52"/>
                <a:gd name="T74" fmla="*/ 116 w 127"/>
                <a:gd name="T75" fmla="*/ 7 h 52"/>
                <a:gd name="T76" fmla="*/ 116 w 127"/>
                <a:gd name="T77" fmla="*/ 6 h 52"/>
                <a:gd name="T78" fmla="*/ 106 w 127"/>
                <a:gd name="T79" fmla="*/ 0 h 52"/>
                <a:gd name="T80" fmla="*/ 77 w 127"/>
                <a:gd name="T81" fmla="*/ 0 h 52"/>
                <a:gd name="T82" fmla="*/ 58 w 127"/>
                <a:gd name="T83" fmla="*/ 4 h 52"/>
                <a:gd name="T84" fmla="*/ 35 w 127"/>
                <a:gd name="T85" fmla="*/ 9 h 52"/>
                <a:gd name="T86" fmla="*/ 18 w 127"/>
                <a:gd name="T87" fmla="*/ 19 h 52"/>
                <a:gd name="T88" fmla="*/ 6 w 127"/>
                <a:gd name="T89" fmla="*/ 27 h 52"/>
                <a:gd name="T90" fmla="*/ 2 w 127"/>
                <a:gd name="T91" fmla="*/ 32 h 52"/>
                <a:gd name="T92" fmla="*/ 0 w 127"/>
                <a:gd name="T93" fmla="*/ 32 h 52"/>
                <a:gd name="T94" fmla="*/ 0 w 127"/>
                <a:gd name="T95" fmla="*/ 36 h 52"/>
                <a:gd name="T96" fmla="*/ 2 w 127"/>
                <a:gd name="T97" fmla="*/ 36 h 52"/>
                <a:gd name="T98" fmla="*/ 2 w 127"/>
                <a:gd name="T99" fmla="*/ 38 h 52"/>
                <a:gd name="T100" fmla="*/ 4 w 127"/>
                <a:gd name="T101" fmla="*/ 38 h 52"/>
                <a:gd name="T102" fmla="*/ 6 w 127"/>
                <a:gd name="T103"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7" h="52">
                  <a:moveTo>
                    <a:pt x="6" y="34"/>
                  </a:moveTo>
                  <a:lnTo>
                    <a:pt x="10" y="34"/>
                  </a:lnTo>
                  <a:lnTo>
                    <a:pt x="22" y="27"/>
                  </a:lnTo>
                  <a:lnTo>
                    <a:pt x="39" y="17"/>
                  </a:lnTo>
                  <a:lnTo>
                    <a:pt x="58" y="11"/>
                  </a:lnTo>
                  <a:lnTo>
                    <a:pt x="77" y="7"/>
                  </a:lnTo>
                  <a:lnTo>
                    <a:pt x="102" y="7"/>
                  </a:lnTo>
                  <a:lnTo>
                    <a:pt x="112" y="13"/>
                  </a:lnTo>
                  <a:lnTo>
                    <a:pt x="118" y="21"/>
                  </a:lnTo>
                  <a:lnTo>
                    <a:pt x="120" y="32"/>
                  </a:lnTo>
                  <a:lnTo>
                    <a:pt x="118" y="36"/>
                  </a:lnTo>
                  <a:lnTo>
                    <a:pt x="114" y="40"/>
                  </a:lnTo>
                  <a:lnTo>
                    <a:pt x="104" y="42"/>
                  </a:lnTo>
                  <a:lnTo>
                    <a:pt x="89" y="44"/>
                  </a:lnTo>
                  <a:lnTo>
                    <a:pt x="56" y="42"/>
                  </a:lnTo>
                  <a:lnTo>
                    <a:pt x="29" y="38"/>
                  </a:lnTo>
                  <a:lnTo>
                    <a:pt x="12" y="32"/>
                  </a:lnTo>
                  <a:lnTo>
                    <a:pt x="8" y="30"/>
                  </a:lnTo>
                  <a:lnTo>
                    <a:pt x="6" y="30"/>
                  </a:lnTo>
                  <a:lnTo>
                    <a:pt x="6" y="34"/>
                  </a:lnTo>
                  <a:lnTo>
                    <a:pt x="4" y="38"/>
                  </a:lnTo>
                  <a:lnTo>
                    <a:pt x="6" y="38"/>
                  </a:lnTo>
                  <a:lnTo>
                    <a:pt x="8" y="40"/>
                  </a:lnTo>
                  <a:lnTo>
                    <a:pt x="29" y="46"/>
                  </a:lnTo>
                  <a:lnTo>
                    <a:pt x="56" y="50"/>
                  </a:lnTo>
                  <a:lnTo>
                    <a:pt x="89" y="52"/>
                  </a:lnTo>
                  <a:lnTo>
                    <a:pt x="104" y="50"/>
                  </a:lnTo>
                  <a:lnTo>
                    <a:pt x="116" y="48"/>
                  </a:lnTo>
                  <a:lnTo>
                    <a:pt x="118" y="48"/>
                  </a:lnTo>
                  <a:lnTo>
                    <a:pt x="118" y="46"/>
                  </a:lnTo>
                  <a:lnTo>
                    <a:pt x="123" y="40"/>
                  </a:lnTo>
                  <a:lnTo>
                    <a:pt x="125" y="40"/>
                  </a:lnTo>
                  <a:lnTo>
                    <a:pt x="127" y="34"/>
                  </a:lnTo>
                  <a:lnTo>
                    <a:pt x="127" y="32"/>
                  </a:lnTo>
                  <a:lnTo>
                    <a:pt x="125" y="19"/>
                  </a:lnTo>
                  <a:lnTo>
                    <a:pt x="125" y="17"/>
                  </a:lnTo>
                  <a:lnTo>
                    <a:pt x="118" y="7"/>
                  </a:lnTo>
                  <a:lnTo>
                    <a:pt x="116" y="7"/>
                  </a:lnTo>
                  <a:lnTo>
                    <a:pt x="116" y="6"/>
                  </a:lnTo>
                  <a:lnTo>
                    <a:pt x="106" y="0"/>
                  </a:lnTo>
                  <a:lnTo>
                    <a:pt x="77" y="0"/>
                  </a:lnTo>
                  <a:lnTo>
                    <a:pt x="58" y="4"/>
                  </a:lnTo>
                  <a:lnTo>
                    <a:pt x="35" y="9"/>
                  </a:lnTo>
                  <a:lnTo>
                    <a:pt x="18" y="19"/>
                  </a:lnTo>
                  <a:lnTo>
                    <a:pt x="6" y="27"/>
                  </a:lnTo>
                  <a:lnTo>
                    <a:pt x="2" y="32"/>
                  </a:lnTo>
                  <a:lnTo>
                    <a:pt x="0" y="32"/>
                  </a:lnTo>
                  <a:lnTo>
                    <a:pt x="0" y="36"/>
                  </a:lnTo>
                  <a:lnTo>
                    <a:pt x="2" y="36"/>
                  </a:lnTo>
                  <a:lnTo>
                    <a:pt x="2" y="38"/>
                  </a:lnTo>
                  <a:lnTo>
                    <a:pt x="4" y="38"/>
                  </a:lnTo>
                  <a:lnTo>
                    <a:pt x="6"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7118"/>
            <p:cNvSpPr>
              <a:spLocks noChangeAspect="1"/>
            </p:cNvSpPr>
            <p:nvPr/>
          </p:nvSpPr>
          <p:spPr bwMode="auto">
            <a:xfrm>
              <a:off x="5086" y="3674"/>
              <a:ext cx="32" cy="77"/>
            </a:xfrm>
            <a:custGeom>
              <a:avLst/>
              <a:gdLst>
                <a:gd name="T0" fmla="*/ 7 w 32"/>
                <a:gd name="T1" fmla="*/ 7 h 77"/>
                <a:gd name="T2" fmla="*/ 7 w 32"/>
                <a:gd name="T3" fmla="*/ 7 h 77"/>
                <a:gd name="T4" fmla="*/ 11 w 32"/>
                <a:gd name="T5" fmla="*/ 11 h 77"/>
                <a:gd name="T6" fmla="*/ 15 w 32"/>
                <a:gd name="T7" fmla="*/ 11 h 77"/>
                <a:gd name="T8" fmla="*/ 15 w 32"/>
                <a:gd name="T9" fmla="*/ 15 h 77"/>
                <a:gd name="T10" fmla="*/ 15 w 32"/>
                <a:gd name="T11" fmla="*/ 15 h 77"/>
                <a:gd name="T12" fmla="*/ 19 w 32"/>
                <a:gd name="T13" fmla="*/ 23 h 77"/>
                <a:gd name="T14" fmla="*/ 23 w 32"/>
                <a:gd name="T15" fmla="*/ 28 h 77"/>
                <a:gd name="T16" fmla="*/ 23 w 32"/>
                <a:gd name="T17" fmla="*/ 32 h 77"/>
                <a:gd name="T18" fmla="*/ 26 w 32"/>
                <a:gd name="T19" fmla="*/ 32 h 77"/>
                <a:gd name="T20" fmla="*/ 23 w 32"/>
                <a:gd name="T21" fmla="*/ 48 h 77"/>
                <a:gd name="T22" fmla="*/ 23 w 32"/>
                <a:gd name="T23" fmla="*/ 50 h 77"/>
                <a:gd name="T24" fmla="*/ 19 w 32"/>
                <a:gd name="T25" fmla="*/ 55 h 77"/>
                <a:gd name="T26" fmla="*/ 19 w 32"/>
                <a:gd name="T27" fmla="*/ 55 h 77"/>
                <a:gd name="T28" fmla="*/ 19 w 32"/>
                <a:gd name="T29" fmla="*/ 55 h 77"/>
                <a:gd name="T30" fmla="*/ 15 w 32"/>
                <a:gd name="T31" fmla="*/ 59 h 77"/>
                <a:gd name="T32" fmla="*/ 15 w 32"/>
                <a:gd name="T33" fmla="*/ 59 h 77"/>
                <a:gd name="T34" fmla="*/ 15 w 32"/>
                <a:gd name="T35" fmla="*/ 59 h 77"/>
                <a:gd name="T36" fmla="*/ 11 w 32"/>
                <a:gd name="T37" fmla="*/ 63 h 77"/>
                <a:gd name="T38" fmla="*/ 11 w 32"/>
                <a:gd name="T39" fmla="*/ 63 h 77"/>
                <a:gd name="T40" fmla="*/ 5 w 32"/>
                <a:gd name="T41" fmla="*/ 67 h 77"/>
                <a:gd name="T42" fmla="*/ 5 w 32"/>
                <a:gd name="T43" fmla="*/ 67 h 77"/>
                <a:gd name="T44" fmla="*/ 0 w 32"/>
                <a:gd name="T45" fmla="*/ 71 h 77"/>
                <a:gd name="T46" fmla="*/ 5 w 32"/>
                <a:gd name="T47" fmla="*/ 77 h 77"/>
                <a:gd name="T48" fmla="*/ 5 w 32"/>
                <a:gd name="T49" fmla="*/ 73 h 77"/>
                <a:gd name="T50" fmla="*/ 11 w 32"/>
                <a:gd name="T51" fmla="*/ 73 h 77"/>
                <a:gd name="T52" fmla="*/ 11 w 32"/>
                <a:gd name="T53" fmla="*/ 69 h 77"/>
                <a:gd name="T54" fmla="*/ 17 w 32"/>
                <a:gd name="T55" fmla="*/ 69 h 77"/>
                <a:gd name="T56" fmla="*/ 17 w 32"/>
                <a:gd name="T57" fmla="*/ 65 h 77"/>
                <a:gd name="T58" fmla="*/ 21 w 32"/>
                <a:gd name="T59" fmla="*/ 65 h 77"/>
                <a:gd name="T60" fmla="*/ 21 w 32"/>
                <a:gd name="T61" fmla="*/ 65 h 77"/>
                <a:gd name="T62" fmla="*/ 21 w 32"/>
                <a:gd name="T63" fmla="*/ 61 h 77"/>
                <a:gd name="T64" fmla="*/ 25 w 32"/>
                <a:gd name="T65" fmla="*/ 61 h 77"/>
                <a:gd name="T66" fmla="*/ 25 w 32"/>
                <a:gd name="T67" fmla="*/ 61 h 77"/>
                <a:gd name="T68" fmla="*/ 28 w 32"/>
                <a:gd name="T69" fmla="*/ 55 h 77"/>
                <a:gd name="T70" fmla="*/ 28 w 32"/>
                <a:gd name="T71" fmla="*/ 55 h 77"/>
                <a:gd name="T72" fmla="*/ 32 w 32"/>
                <a:gd name="T73" fmla="*/ 48 h 77"/>
                <a:gd name="T74" fmla="*/ 28 w 32"/>
                <a:gd name="T75" fmla="*/ 27 h 77"/>
                <a:gd name="T76" fmla="*/ 28 w 32"/>
                <a:gd name="T77" fmla="*/ 23 h 77"/>
                <a:gd name="T78" fmla="*/ 28 w 32"/>
                <a:gd name="T79" fmla="*/ 23 h 77"/>
                <a:gd name="T80" fmla="*/ 25 w 32"/>
                <a:gd name="T81" fmla="*/ 17 h 77"/>
                <a:gd name="T82" fmla="*/ 21 w 32"/>
                <a:gd name="T83" fmla="*/ 9 h 77"/>
                <a:gd name="T84" fmla="*/ 21 w 32"/>
                <a:gd name="T85" fmla="*/ 9 h 77"/>
                <a:gd name="T86" fmla="*/ 17 w 32"/>
                <a:gd name="T87" fmla="*/ 5 h 77"/>
                <a:gd name="T88" fmla="*/ 17 w 32"/>
                <a:gd name="T89" fmla="*/ 5 h 77"/>
                <a:gd name="T90" fmla="*/ 13 w 32"/>
                <a:gd name="T91" fmla="*/ 4 h 77"/>
                <a:gd name="T92" fmla="*/ 13 w 32"/>
                <a:gd name="T93" fmla="*/ 0 h 77"/>
                <a:gd name="T94" fmla="*/ 5 w 32"/>
                <a:gd name="T95"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 h="77">
                  <a:moveTo>
                    <a:pt x="5" y="2"/>
                  </a:moveTo>
                  <a:lnTo>
                    <a:pt x="5" y="5"/>
                  </a:lnTo>
                  <a:lnTo>
                    <a:pt x="7" y="5"/>
                  </a:lnTo>
                  <a:lnTo>
                    <a:pt x="7" y="7"/>
                  </a:lnTo>
                  <a:lnTo>
                    <a:pt x="9" y="7"/>
                  </a:lnTo>
                  <a:lnTo>
                    <a:pt x="9" y="5"/>
                  </a:lnTo>
                  <a:lnTo>
                    <a:pt x="7" y="5"/>
                  </a:lnTo>
                  <a:lnTo>
                    <a:pt x="7" y="7"/>
                  </a:lnTo>
                  <a:lnTo>
                    <a:pt x="9" y="7"/>
                  </a:lnTo>
                  <a:lnTo>
                    <a:pt x="9" y="9"/>
                  </a:lnTo>
                  <a:lnTo>
                    <a:pt x="11" y="9"/>
                  </a:lnTo>
                  <a:lnTo>
                    <a:pt x="11" y="11"/>
                  </a:lnTo>
                  <a:lnTo>
                    <a:pt x="13" y="11"/>
                  </a:lnTo>
                  <a:lnTo>
                    <a:pt x="13" y="13"/>
                  </a:lnTo>
                  <a:lnTo>
                    <a:pt x="15" y="13"/>
                  </a:lnTo>
                  <a:lnTo>
                    <a:pt x="15" y="11"/>
                  </a:lnTo>
                  <a:lnTo>
                    <a:pt x="13" y="11"/>
                  </a:lnTo>
                  <a:lnTo>
                    <a:pt x="13" y="13"/>
                  </a:lnTo>
                  <a:lnTo>
                    <a:pt x="15" y="13"/>
                  </a:lnTo>
                  <a:lnTo>
                    <a:pt x="15" y="15"/>
                  </a:lnTo>
                  <a:lnTo>
                    <a:pt x="17" y="15"/>
                  </a:lnTo>
                  <a:lnTo>
                    <a:pt x="17" y="13"/>
                  </a:lnTo>
                  <a:lnTo>
                    <a:pt x="15" y="13"/>
                  </a:lnTo>
                  <a:lnTo>
                    <a:pt x="15" y="15"/>
                  </a:lnTo>
                  <a:lnTo>
                    <a:pt x="17" y="15"/>
                  </a:lnTo>
                  <a:lnTo>
                    <a:pt x="17" y="19"/>
                  </a:lnTo>
                  <a:lnTo>
                    <a:pt x="19" y="19"/>
                  </a:lnTo>
                  <a:lnTo>
                    <a:pt x="19" y="23"/>
                  </a:lnTo>
                  <a:lnTo>
                    <a:pt x="21" y="23"/>
                  </a:lnTo>
                  <a:lnTo>
                    <a:pt x="21" y="27"/>
                  </a:lnTo>
                  <a:lnTo>
                    <a:pt x="23" y="27"/>
                  </a:lnTo>
                  <a:lnTo>
                    <a:pt x="23" y="28"/>
                  </a:lnTo>
                  <a:lnTo>
                    <a:pt x="25" y="28"/>
                  </a:lnTo>
                  <a:lnTo>
                    <a:pt x="25" y="27"/>
                  </a:lnTo>
                  <a:lnTo>
                    <a:pt x="23" y="30"/>
                  </a:lnTo>
                  <a:lnTo>
                    <a:pt x="23" y="32"/>
                  </a:lnTo>
                  <a:lnTo>
                    <a:pt x="25" y="32"/>
                  </a:lnTo>
                  <a:lnTo>
                    <a:pt x="25" y="34"/>
                  </a:lnTo>
                  <a:lnTo>
                    <a:pt x="26" y="34"/>
                  </a:lnTo>
                  <a:lnTo>
                    <a:pt x="26" y="32"/>
                  </a:lnTo>
                  <a:lnTo>
                    <a:pt x="25" y="44"/>
                  </a:lnTo>
                  <a:lnTo>
                    <a:pt x="25" y="46"/>
                  </a:lnTo>
                  <a:lnTo>
                    <a:pt x="23" y="46"/>
                  </a:lnTo>
                  <a:lnTo>
                    <a:pt x="23" y="48"/>
                  </a:lnTo>
                  <a:lnTo>
                    <a:pt x="25" y="50"/>
                  </a:lnTo>
                  <a:lnTo>
                    <a:pt x="25" y="48"/>
                  </a:lnTo>
                  <a:lnTo>
                    <a:pt x="23" y="48"/>
                  </a:lnTo>
                  <a:lnTo>
                    <a:pt x="23" y="50"/>
                  </a:lnTo>
                  <a:lnTo>
                    <a:pt x="21" y="50"/>
                  </a:lnTo>
                  <a:lnTo>
                    <a:pt x="21" y="53"/>
                  </a:lnTo>
                  <a:lnTo>
                    <a:pt x="19" y="53"/>
                  </a:lnTo>
                  <a:lnTo>
                    <a:pt x="19" y="55"/>
                  </a:lnTo>
                  <a:lnTo>
                    <a:pt x="21" y="55"/>
                  </a:lnTo>
                  <a:lnTo>
                    <a:pt x="21" y="53"/>
                  </a:lnTo>
                  <a:lnTo>
                    <a:pt x="19" y="53"/>
                  </a:lnTo>
                  <a:lnTo>
                    <a:pt x="19" y="55"/>
                  </a:lnTo>
                  <a:lnTo>
                    <a:pt x="17" y="55"/>
                  </a:lnTo>
                  <a:lnTo>
                    <a:pt x="17" y="57"/>
                  </a:lnTo>
                  <a:lnTo>
                    <a:pt x="19" y="57"/>
                  </a:lnTo>
                  <a:lnTo>
                    <a:pt x="19" y="55"/>
                  </a:lnTo>
                  <a:lnTo>
                    <a:pt x="17" y="55"/>
                  </a:lnTo>
                  <a:lnTo>
                    <a:pt x="17" y="57"/>
                  </a:lnTo>
                  <a:lnTo>
                    <a:pt x="15" y="57"/>
                  </a:lnTo>
                  <a:lnTo>
                    <a:pt x="15" y="59"/>
                  </a:lnTo>
                  <a:lnTo>
                    <a:pt x="17" y="59"/>
                  </a:lnTo>
                  <a:lnTo>
                    <a:pt x="17" y="57"/>
                  </a:lnTo>
                  <a:lnTo>
                    <a:pt x="15" y="57"/>
                  </a:lnTo>
                  <a:lnTo>
                    <a:pt x="15" y="59"/>
                  </a:lnTo>
                  <a:lnTo>
                    <a:pt x="13" y="59"/>
                  </a:lnTo>
                  <a:lnTo>
                    <a:pt x="13" y="61"/>
                  </a:lnTo>
                  <a:lnTo>
                    <a:pt x="15" y="61"/>
                  </a:lnTo>
                  <a:lnTo>
                    <a:pt x="15" y="59"/>
                  </a:lnTo>
                  <a:lnTo>
                    <a:pt x="13" y="59"/>
                  </a:lnTo>
                  <a:lnTo>
                    <a:pt x="13" y="61"/>
                  </a:lnTo>
                  <a:lnTo>
                    <a:pt x="11" y="61"/>
                  </a:lnTo>
                  <a:lnTo>
                    <a:pt x="11" y="63"/>
                  </a:lnTo>
                  <a:lnTo>
                    <a:pt x="13" y="63"/>
                  </a:lnTo>
                  <a:lnTo>
                    <a:pt x="13" y="61"/>
                  </a:lnTo>
                  <a:lnTo>
                    <a:pt x="11" y="61"/>
                  </a:lnTo>
                  <a:lnTo>
                    <a:pt x="11" y="63"/>
                  </a:lnTo>
                  <a:lnTo>
                    <a:pt x="7" y="63"/>
                  </a:lnTo>
                  <a:lnTo>
                    <a:pt x="7" y="65"/>
                  </a:lnTo>
                  <a:lnTo>
                    <a:pt x="5" y="65"/>
                  </a:lnTo>
                  <a:lnTo>
                    <a:pt x="5" y="67"/>
                  </a:lnTo>
                  <a:lnTo>
                    <a:pt x="7" y="67"/>
                  </a:lnTo>
                  <a:lnTo>
                    <a:pt x="7" y="65"/>
                  </a:lnTo>
                  <a:lnTo>
                    <a:pt x="5" y="65"/>
                  </a:lnTo>
                  <a:lnTo>
                    <a:pt x="5" y="67"/>
                  </a:lnTo>
                  <a:lnTo>
                    <a:pt x="1" y="67"/>
                  </a:lnTo>
                  <a:lnTo>
                    <a:pt x="1" y="69"/>
                  </a:lnTo>
                  <a:lnTo>
                    <a:pt x="0" y="69"/>
                  </a:lnTo>
                  <a:lnTo>
                    <a:pt x="0" y="71"/>
                  </a:lnTo>
                  <a:lnTo>
                    <a:pt x="1" y="71"/>
                  </a:lnTo>
                  <a:lnTo>
                    <a:pt x="1" y="69"/>
                  </a:lnTo>
                  <a:lnTo>
                    <a:pt x="1" y="77"/>
                  </a:lnTo>
                  <a:lnTo>
                    <a:pt x="5" y="77"/>
                  </a:lnTo>
                  <a:lnTo>
                    <a:pt x="5" y="75"/>
                  </a:lnTo>
                  <a:lnTo>
                    <a:pt x="7" y="75"/>
                  </a:lnTo>
                  <a:lnTo>
                    <a:pt x="7" y="73"/>
                  </a:lnTo>
                  <a:lnTo>
                    <a:pt x="5" y="73"/>
                  </a:lnTo>
                  <a:lnTo>
                    <a:pt x="5" y="75"/>
                  </a:lnTo>
                  <a:lnTo>
                    <a:pt x="7" y="75"/>
                  </a:lnTo>
                  <a:lnTo>
                    <a:pt x="7" y="73"/>
                  </a:lnTo>
                  <a:lnTo>
                    <a:pt x="11" y="73"/>
                  </a:lnTo>
                  <a:lnTo>
                    <a:pt x="11" y="71"/>
                  </a:lnTo>
                  <a:lnTo>
                    <a:pt x="13" y="71"/>
                  </a:lnTo>
                  <a:lnTo>
                    <a:pt x="13" y="69"/>
                  </a:lnTo>
                  <a:lnTo>
                    <a:pt x="11" y="69"/>
                  </a:lnTo>
                  <a:lnTo>
                    <a:pt x="11" y="71"/>
                  </a:lnTo>
                  <a:lnTo>
                    <a:pt x="13" y="71"/>
                  </a:lnTo>
                  <a:lnTo>
                    <a:pt x="13" y="69"/>
                  </a:lnTo>
                  <a:lnTo>
                    <a:pt x="17" y="69"/>
                  </a:lnTo>
                  <a:lnTo>
                    <a:pt x="17" y="67"/>
                  </a:lnTo>
                  <a:lnTo>
                    <a:pt x="19" y="67"/>
                  </a:lnTo>
                  <a:lnTo>
                    <a:pt x="19" y="65"/>
                  </a:lnTo>
                  <a:lnTo>
                    <a:pt x="17" y="65"/>
                  </a:lnTo>
                  <a:lnTo>
                    <a:pt x="17" y="67"/>
                  </a:lnTo>
                  <a:lnTo>
                    <a:pt x="19" y="67"/>
                  </a:lnTo>
                  <a:lnTo>
                    <a:pt x="19" y="65"/>
                  </a:lnTo>
                  <a:lnTo>
                    <a:pt x="21" y="65"/>
                  </a:lnTo>
                  <a:lnTo>
                    <a:pt x="21" y="63"/>
                  </a:lnTo>
                  <a:lnTo>
                    <a:pt x="19" y="63"/>
                  </a:lnTo>
                  <a:lnTo>
                    <a:pt x="19" y="65"/>
                  </a:lnTo>
                  <a:lnTo>
                    <a:pt x="21" y="65"/>
                  </a:lnTo>
                  <a:lnTo>
                    <a:pt x="21" y="63"/>
                  </a:lnTo>
                  <a:lnTo>
                    <a:pt x="23" y="63"/>
                  </a:lnTo>
                  <a:lnTo>
                    <a:pt x="23" y="61"/>
                  </a:lnTo>
                  <a:lnTo>
                    <a:pt x="21" y="61"/>
                  </a:lnTo>
                  <a:lnTo>
                    <a:pt x="21" y="63"/>
                  </a:lnTo>
                  <a:lnTo>
                    <a:pt x="23" y="63"/>
                  </a:lnTo>
                  <a:lnTo>
                    <a:pt x="23" y="61"/>
                  </a:lnTo>
                  <a:lnTo>
                    <a:pt x="25" y="61"/>
                  </a:lnTo>
                  <a:lnTo>
                    <a:pt x="25" y="59"/>
                  </a:lnTo>
                  <a:lnTo>
                    <a:pt x="23" y="59"/>
                  </a:lnTo>
                  <a:lnTo>
                    <a:pt x="23" y="61"/>
                  </a:lnTo>
                  <a:lnTo>
                    <a:pt x="25" y="61"/>
                  </a:lnTo>
                  <a:lnTo>
                    <a:pt x="25" y="59"/>
                  </a:lnTo>
                  <a:lnTo>
                    <a:pt x="26" y="59"/>
                  </a:lnTo>
                  <a:lnTo>
                    <a:pt x="26" y="55"/>
                  </a:lnTo>
                  <a:lnTo>
                    <a:pt x="28" y="55"/>
                  </a:lnTo>
                  <a:lnTo>
                    <a:pt x="28" y="53"/>
                  </a:lnTo>
                  <a:lnTo>
                    <a:pt x="26" y="53"/>
                  </a:lnTo>
                  <a:lnTo>
                    <a:pt x="26" y="55"/>
                  </a:lnTo>
                  <a:lnTo>
                    <a:pt x="28" y="55"/>
                  </a:lnTo>
                  <a:lnTo>
                    <a:pt x="28" y="53"/>
                  </a:lnTo>
                  <a:lnTo>
                    <a:pt x="30" y="53"/>
                  </a:lnTo>
                  <a:lnTo>
                    <a:pt x="30" y="48"/>
                  </a:lnTo>
                  <a:lnTo>
                    <a:pt x="32" y="48"/>
                  </a:lnTo>
                  <a:lnTo>
                    <a:pt x="32" y="28"/>
                  </a:lnTo>
                  <a:lnTo>
                    <a:pt x="30" y="28"/>
                  </a:lnTo>
                  <a:lnTo>
                    <a:pt x="30" y="27"/>
                  </a:lnTo>
                  <a:lnTo>
                    <a:pt x="28" y="27"/>
                  </a:lnTo>
                  <a:lnTo>
                    <a:pt x="28" y="28"/>
                  </a:lnTo>
                  <a:lnTo>
                    <a:pt x="30" y="25"/>
                  </a:lnTo>
                  <a:lnTo>
                    <a:pt x="30" y="23"/>
                  </a:lnTo>
                  <a:lnTo>
                    <a:pt x="28" y="23"/>
                  </a:lnTo>
                  <a:lnTo>
                    <a:pt x="28" y="21"/>
                  </a:lnTo>
                  <a:lnTo>
                    <a:pt x="26" y="21"/>
                  </a:lnTo>
                  <a:lnTo>
                    <a:pt x="26" y="23"/>
                  </a:lnTo>
                  <a:lnTo>
                    <a:pt x="28" y="23"/>
                  </a:lnTo>
                  <a:lnTo>
                    <a:pt x="28" y="21"/>
                  </a:lnTo>
                  <a:lnTo>
                    <a:pt x="26" y="21"/>
                  </a:lnTo>
                  <a:lnTo>
                    <a:pt x="26" y="17"/>
                  </a:lnTo>
                  <a:lnTo>
                    <a:pt x="25" y="17"/>
                  </a:lnTo>
                  <a:lnTo>
                    <a:pt x="25" y="13"/>
                  </a:lnTo>
                  <a:lnTo>
                    <a:pt x="23" y="13"/>
                  </a:lnTo>
                  <a:lnTo>
                    <a:pt x="23" y="9"/>
                  </a:lnTo>
                  <a:lnTo>
                    <a:pt x="21" y="9"/>
                  </a:lnTo>
                  <a:lnTo>
                    <a:pt x="21" y="7"/>
                  </a:lnTo>
                  <a:lnTo>
                    <a:pt x="19" y="7"/>
                  </a:lnTo>
                  <a:lnTo>
                    <a:pt x="19" y="9"/>
                  </a:lnTo>
                  <a:lnTo>
                    <a:pt x="21" y="9"/>
                  </a:lnTo>
                  <a:lnTo>
                    <a:pt x="21" y="7"/>
                  </a:lnTo>
                  <a:lnTo>
                    <a:pt x="19" y="7"/>
                  </a:lnTo>
                  <a:lnTo>
                    <a:pt x="19" y="5"/>
                  </a:lnTo>
                  <a:lnTo>
                    <a:pt x="17" y="5"/>
                  </a:lnTo>
                  <a:lnTo>
                    <a:pt x="17" y="7"/>
                  </a:lnTo>
                  <a:lnTo>
                    <a:pt x="19" y="7"/>
                  </a:lnTo>
                  <a:lnTo>
                    <a:pt x="19" y="5"/>
                  </a:lnTo>
                  <a:lnTo>
                    <a:pt x="17" y="5"/>
                  </a:lnTo>
                  <a:lnTo>
                    <a:pt x="15" y="4"/>
                  </a:lnTo>
                  <a:lnTo>
                    <a:pt x="15" y="2"/>
                  </a:lnTo>
                  <a:lnTo>
                    <a:pt x="13" y="2"/>
                  </a:lnTo>
                  <a:lnTo>
                    <a:pt x="13" y="4"/>
                  </a:lnTo>
                  <a:lnTo>
                    <a:pt x="15" y="4"/>
                  </a:lnTo>
                  <a:lnTo>
                    <a:pt x="15" y="2"/>
                  </a:lnTo>
                  <a:lnTo>
                    <a:pt x="13" y="2"/>
                  </a:lnTo>
                  <a:lnTo>
                    <a:pt x="13" y="0"/>
                  </a:lnTo>
                  <a:lnTo>
                    <a:pt x="11" y="0"/>
                  </a:lnTo>
                  <a:lnTo>
                    <a:pt x="11" y="2"/>
                  </a:lnTo>
                  <a:lnTo>
                    <a:pt x="13" y="2"/>
                  </a:lnTo>
                  <a:lnTo>
                    <a:pt x="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7119"/>
            <p:cNvSpPr>
              <a:spLocks noChangeAspect="1"/>
            </p:cNvSpPr>
            <p:nvPr/>
          </p:nvSpPr>
          <p:spPr bwMode="auto">
            <a:xfrm>
              <a:off x="4918" y="3785"/>
              <a:ext cx="237" cy="71"/>
            </a:xfrm>
            <a:custGeom>
              <a:avLst/>
              <a:gdLst>
                <a:gd name="T0" fmla="*/ 225 w 237"/>
                <a:gd name="T1" fmla="*/ 71 h 71"/>
                <a:gd name="T2" fmla="*/ 231 w 237"/>
                <a:gd name="T3" fmla="*/ 69 h 71"/>
                <a:gd name="T4" fmla="*/ 237 w 237"/>
                <a:gd name="T5" fmla="*/ 62 h 71"/>
                <a:gd name="T6" fmla="*/ 233 w 237"/>
                <a:gd name="T7" fmla="*/ 56 h 71"/>
                <a:gd name="T8" fmla="*/ 229 w 237"/>
                <a:gd name="T9" fmla="*/ 50 h 71"/>
                <a:gd name="T10" fmla="*/ 223 w 237"/>
                <a:gd name="T11" fmla="*/ 44 h 71"/>
                <a:gd name="T12" fmla="*/ 216 w 237"/>
                <a:gd name="T13" fmla="*/ 40 h 71"/>
                <a:gd name="T14" fmla="*/ 210 w 237"/>
                <a:gd name="T15" fmla="*/ 37 h 71"/>
                <a:gd name="T16" fmla="*/ 204 w 237"/>
                <a:gd name="T17" fmla="*/ 33 h 71"/>
                <a:gd name="T18" fmla="*/ 194 w 237"/>
                <a:gd name="T19" fmla="*/ 27 h 71"/>
                <a:gd name="T20" fmla="*/ 183 w 237"/>
                <a:gd name="T21" fmla="*/ 23 h 71"/>
                <a:gd name="T22" fmla="*/ 154 w 237"/>
                <a:gd name="T23" fmla="*/ 15 h 71"/>
                <a:gd name="T24" fmla="*/ 143 w 237"/>
                <a:gd name="T25" fmla="*/ 14 h 71"/>
                <a:gd name="T26" fmla="*/ 131 w 237"/>
                <a:gd name="T27" fmla="*/ 12 h 71"/>
                <a:gd name="T28" fmla="*/ 118 w 237"/>
                <a:gd name="T29" fmla="*/ 8 h 71"/>
                <a:gd name="T30" fmla="*/ 108 w 237"/>
                <a:gd name="T31" fmla="*/ 6 h 71"/>
                <a:gd name="T32" fmla="*/ 96 w 237"/>
                <a:gd name="T33" fmla="*/ 4 h 71"/>
                <a:gd name="T34" fmla="*/ 87 w 237"/>
                <a:gd name="T35" fmla="*/ 4 h 71"/>
                <a:gd name="T36" fmla="*/ 77 w 237"/>
                <a:gd name="T37" fmla="*/ 2 h 71"/>
                <a:gd name="T38" fmla="*/ 70 w 237"/>
                <a:gd name="T39" fmla="*/ 0 h 71"/>
                <a:gd name="T40" fmla="*/ 62 w 237"/>
                <a:gd name="T41" fmla="*/ 0 h 71"/>
                <a:gd name="T42" fmla="*/ 54 w 237"/>
                <a:gd name="T43" fmla="*/ 2 h 71"/>
                <a:gd name="T44" fmla="*/ 48 w 237"/>
                <a:gd name="T45" fmla="*/ 2 h 71"/>
                <a:gd name="T46" fmla="*/ 45 w 237"/>
                <a:gd name="T47" fmla="*/ 4 h 71"/>
                <a:gd name="T48" fmla="*/ 37 w 237"/>
                <a:gd name="T49" fmla="*/ 6 h 71"/>
                <a:gd name="T50" fmla="*/ 31 w 237"/>
                <a:gd name="T51" fmla="*/ 8 h 71"/>
                <a:gd name="T52" fmla="*/ 25 w 237"/>
                <a:gd name="T53" fmla="*/ 10 h 71"/>
                <a:gd name="T54" fmla="*/ 20 w 237"/>
                <a:gd name="T55" fmla="*/ 14 h 71"/>
                <a:gd name="T56" fmla="*/ 14 w 237"/>
                <a:gd name="T57" fmla="*/ 17 h 71"/>
                <a:gd name="T58" fmla="*/ 8 w 237"/>
                <a:gd name="T59" fmla="*/ 21 h 71"/>
                <a:gd name="T60" fmla="*/ 4 w 237"/>
                <a:gd name="T61" fmla="*/ 25 h 71"/>
                <a:gd name="T62" fmla="*/ 0 w 237"/>
                <a:gd name="T63" fmla="*/ 29 h 71"/>
                <a:gd name="T64" fmla="*/ 8 w 237"/>
                <a:gd name="T65" fmla="*/ 31 h 71"/>
                <a:gd name="T66" fmla="*/ 16 w 237"/>
                <a:gd name="T67" fmla="*/ 33 h 71"/>
                <a:gd name="T68" fmla="*/ 23 w 237"/>
                <a:gd name="T69" fmla="*/ 33 h 71"/>
                <a:gd name="T70" fmla="*/ 29 w 237"/>
                <a:gd name="T71" fmla="*/ 35 h 71"/>
                <a:gd name="T72" fmla="*/ 37 w 237"/>
                <a:gd name="T73" fmla="*/ 35 h 71"/>
                <a:gd name="T74" fmla="*/ 45 w 237"/>
                <a:gd name="T75" fmla="*/ 37 h 71"/>
                <a:gd name="T76" fmla="*/ 54 w 237"/>
                <a:gd name="T77" fmla="*/ 37 h 71"/>
                <a:gd name="T78" fmla="*/ 66 w 237"/>
                <a:gd name="T79" fmla="*/ 40 h 71"/>
                <a:gd name="T80" fmla="*/ 79 w 237"/>
                <a:gd name="T81" fmla="*/ 42 h 71"/>
                <a:gd name="T82" fmla="*/ 96 w 237"/>
                <a:gd name="T83" fmla="*/ 46 h 71"/>
                <a:gd name="T84" fmla="*/ 114 w 237"/>
                <a:gd name="T85" fmla="*/ 52 h 71"/>
                <a:gd name="T86" fmla="*/ 131 w 237"/>
                <a:gd name="T87" fmla="*/ 56 h 71"/>
                <a:gd name="T88" fmla="*/ 148 w 237"/>
                <a:gd name="T89" fmla="*/ 60 h 71"/>
                <a:gd name="T90" fmla="*/ 160 w 237"/>
                <a:gd name="T91" fmla="*/ 62 h 71"/>
                <a:gd name="T92" fmla="*/ 171 w 237"/>
                <a:gd name="T93" fmla="*/ 64 h 71"/>
                <a:gd name="T94" fmla="*/ 181 w 237"/>
                <a:gd name="T95" fmla="*/ 65 h 71"/>
                <a:gd name="T96" fmla="*/ 191 w 237"/>
                <a:gd name="T97" fmla="*/ 67 h 71"/>
                <a:gd name="T98" fmla="*/ 200 w 237"/>
                <a:gd name="T99" fmla="*/ 69 h 71"/>
                <a:gd name="T100" fmla="*/ 210 w 237"/>
                <a:gd name="T101" fmla="*/ 71 h 71"/>
                <a:gd name="T102" fmla="*/ 218 w 237"/>
                <a:gd name="T10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7" h="71">
                  <a:moveTo>
                    <a:pt x="219" y="71"/>
                  </a:moveTo>
                  <a:lnTo>
                    <a:pt x="221" y="71"/>
                  </a:lnTo>
                  <a:lnTo>
                    <a:pt x="223" y="71"/>
                  </a:lnTo>
                  <a:lnTo>
                    <a:pt x="225" y="71"/>
                  </a:lnTo>
                  <a:lnTo>
                    <a:pt x="225" y="69"/>
                  </a:lnTo>
                  <a:lnTo>
                    <a:pt x="227" y="69"/>
                  </a:lnTo>
                  <a:lnTo>
                    <a:pt x="229" y="69"/>
                  </a:lnTo>
                  <a:lnTo>
                    <a:pt x="231" y="69"/>
                  </a:lnTo>
                  <a:lnTo>
                    <a:pt x="231" y="67"/>
                  </a:lnTo>
                  <a:lnTo>
                    <a:pt x="233" y="67"/>
                  </a:lnTo>
                  <a:lnTo>
                    <a:pt x="235" y="65"/>
                  </a:lnTo>
                  <a:lnTo>
                    <a:pt x="237" y="62"/>
                  </a:lnTo>
                  <a:lnTo>
                    <a:pt x="237" y="60"/>
                  </a:lnTo>
                  <a:lnTo>
                    <a:pt x="235" y="58"/>
                  </a:lnTo>
                  <a:lnTo>
                    <a:pt x="235" y="56"/>
                  </a:lnTo>
                  <a:lnTo>
                    <a:pt x="233" y="56"/>
                  </a:lnTo>
                  <a:lnTo>
                    <a:pt x="233" y="54"/>
                  </a:lnTo>
                  <a:lnTo>
                    <a:pt x="231" y="54"/>
                  </a:lnTo>
                  <a:lnTo>
                    <a:pt x="231" y="52"/>
                  </a:lnTo>
                  <a:lnTo>
                    <a:pt x="229" y="50"/>
                  </a:lnTo>
                  <a:lnTo>
                    <a:pt x="227" y="48"/>
                  </a:lnTo>
                  <a:lnTo>
                    <a:pt x="225" y="46"/>
                  </a:lnTo>
                  <a:lnTo>
                    <a:pt x="223" y="46"/>
                  </a:lnTo>
                  <a:lnTo>
                    <a:pt x="223" y="44"/>
                  </a:lnTo>
                  <a:lnTo>
                    <a:pt x="221" y="42"/>
                  </a:lnTo>
                  <a:lnTo>
                    <a:pt x="219" y="42"/>
                  </a:lnTo>
                  <a:lnTo>
                    <a:pt x="218" y="40"/>
                  </a:lnTo>
                  <a:lnTo>
                    <a:pt x="216" y="40"/>
                  </a:lnTo>
                  <a:lnTo>
                    <a:pt x="216" y="39"/>
                  </a:lnTo>
                  <a:lnTo>
                    <a:pt x="214" y="39"/>
                  </a:lnTo>
                  <a:lnTo>
                    <a:pt x="212" y="37"/>
                  </a:lnTo>
                  <a:lnTo>
                    <a:pt x="210" y="37"/>
                  </a:lnTo>
                  <a:lnTo>
                    <a:pt x="210" y="35"/>
                  </a:lnTo>
                  <a:lnTo>
                    <a:pt x="208" y="35"/>
                  </a:lnTo>
                  <a:lnTo>
                    <a:pt x="206" y="33"/>
                  </a:lnTo>
                  <a:lnTo>
                    <a:pt x="204" y="33"/>
                  </a:lnTo>
                  <a:lnTo>
                    <a:pt x="202" y="31"/>
                  </a:lnTo>
                  <a:lnTo>
                    <a:pt x="200" y="31"/>
                  </a:lnTo>
                  <a:lnTo>
                    <a:pt x="196" y="29"/>
                  </a:lnTo>
                  <a:lnTo>
                    <a:pt x="194" y="27"/>
                  </a:lnTo>
                  <a:lnTo>
                    <a:pt x="191" y="27"/>
                  </a:lnTo>
                  <a:lnTo>
                    <a:pt x="189" y="25"/>
                  </a:lnTo>
                  <a:lnTo>
                    <a:pt x="185" y="25"/>
                  </a:lnTo>
                  <a:lnTo>
                    <a:pt x="183" y="23"/>
                  </a:lnTo>
                  <a:lnTo>
                    <a:pt x="168" y="19"/>
                  </a:lnTo>
                  <a:lnTo>
                    <a:pt x="164" y="17"/>
                  </a:lnTo>
                  <a:lnTo>
                    <a:pt x="158" y="15"/>
                  </a:lnTo>
                  <a:lnTo>
                    <a:pt x="154" y="15"/>
                  </a:lnTo>
                  <a:lnTo>
                    <a:pt x="152" y="15"/>
                  </a:lnTo>
                  <a:lnTo>
                    <a:pt x="150" y="15"/>
                  </a:lnTo>
                  <a:lnTo>
                    <a:pt x="145" y="14"/>
                  </a:lnTo>
                  <a:lnTo>
                    <a:pt x="143" y="14"/>
                  </a:lnTo>
                  <a:lnTo>
                    <a:pt x="139" y="12"/>
                  </a:lnTo>
                  <a:lnTo>
                    <a:pt x="137" y="12"/>
                  </a:lnTo>
                  <a:lnTo>
                    <a:pt x="135" y="12"/>
                  </a:lnTo>
                  <a:lnTo>
                    <a:pt x="131" y="12"/>
                  </a:lnTo>
                  <a:lnTo>
                    <a:pt x="129" y="10"/>
                  </a:lnTo>
                  <a:lnTo>
                    <a:pt x="123" y="10"/>
                  </a:lnTo>
                  <a:lnTo>
                    <a:pt x="121" y="10"/>
                  </a:lnTo>
                  <a:lnTo>
                    <a:pt x="118" y="8"/>
                  </a:lnTo>
                  <a:lnTo>
                    <a:pt x="116" y="8"/>
                  </a:lnTo>
                  <a:lnTo>
                    <a:pt x="112" y="8"/>
                  </a:lnTo>
                  <a:lnTo>
                    <a:pt x="110" y="8"/>
                  </a:lnTo>
                  <a:lnTo>
                    <a:pt x="108" y="6"/>
                  </a:lnTo>
                  <a:lnTo>
                    <a:pt x="106" y="6"/>
                  </a:lnTo>
                  <a:lnTo>
                    <a:pt x="102" y="6"/>
                  </a:lnTo>
                  <a:lnTo>
                    <a:pt x="100" y="6"/>
                  </a:lnTo>
                  <a:lnTo>
                    <a:pt x="96" y="4"/>
                  </a:lnTo>
                  <a:lnTo>
                    <a:pt x="95" y="4"/>
                  </a:lnTo>
                  <a:lnTo>
                    <a:pt x="93" y="4"/>
                  </a:lnTo>
                  <a:lnTo>
                    <a:pt x="89" y="4"/>
                  </a:lnTo>
                  <a:lnTo>
                    <a:pt x="87" y="4"/>
                  </a:lnTo>
                  <a:lnTo>
                    <a:pt x="85" y="4"/>
                  </a:lnTo>
                  <a:lnTo>
                    <a:pt x="83" y="2"/>
                  </a:lnTo>
                  <a:lnTo>
                    <a:pt x="79" y="2"/>
                  </a:lnTo>
                  <a:lnTo>
                    <a:pt x="77" y="2"/>
                  </a:lnTo>
                  <a:lnTo>
                    <a:pt x="75" y="2"/>
                  </a:lnTo>
                  <a:lnTo>
                    <a:pt x="73" y="2"/>
                  </a:lnTo>
                  <a:lnTo>
                    <a:pt x="72" y="2"/>
                  </a:lnTo>
                  <a:lnTo>
                    <a:pt x="70" y="0"/>
                  </a:lnTo>
                  <a:lnTo>
                    <a:pt x="68" y="0"/>
                  </a:lnTo>
                  <a:lnTo>
                    <a:pt x="66" y="0"/>
                  </a:lnTo>
                  <a:lnTo>
                    <a:pt x="64" y="0"/>
                  </a:lnTo>
                  <a:lnTo>
                    <a:pt x="62" y="0"/>
                  </a:lnTo>
                  <a:lnTo>
                    <a:pt x="60" y="0"/>
                  </a:lnTo>
                  <a:lnTo>
                    <a:pt x="58" y="0"/>
                  </a:lnTo>
                  <a:lnTo>
                    <a:pt x="56" y="0"/>
                  </a:lnTo>
                  <a:lnTo>
                    <a:pt x="54" y="2"/>
                  </a:lnTo>
                  <a:lnTo>
                    <a:pt x="54" y="0"/>
                  </a:lnTo>
                  <a:lnTo>
                    <a:pt x="52" y="2"/>
                  </a:lnTo>
                  <a:lnTo>
                    <a:pt x="50" y="2"/>
                  </a:lnTo>
                  <a:lnTo>
                    <a:pt x="48" y="2"/>
                  </a:lnTo>
                  <a:lnTo>
                    <a:pt x="47" y="2"/>
                  </a:lnTo>
                  <a:lnTo>
                    <a:pt x="47" y="4"/>
                  </a:lnTo>
                  <a:lnTo>
                    <a:pt x="45" y="2"/>
                  </a:lnTo>
                  <a:lnTo>
                    <a:pt x="45" y="4"/>
                  </a:lnTo>
                  <a:lnTo>
                    <a:pt x="43" y="4"/>
                  </a:lnTo>
                  <a:lnTo>
                    <a:pt x="41" y="4"/>
                  </a:lnTo>
                  <a:lnTo>
                    <a:pt x="39" y="6"/>
                  </a:lnTo>
                  <a:lnTo>
                    <a:pt x="37" y="6"/>
                  </a:lnTo>
                  <a:lnTo>
                    <a:pt x="35" y="6"/>
                  </a:lnTo>
                  <a:lnTo>
                    <a:pt x="33" y="6"/>
                  </a:lnTo>
                  <a:lnTo>
                    <a:pt x="33" y="8"/>
                  </a:lnTo>
                  <a:lnTo>
                    <a:pt x="31" y="8"/>
                  </a:lnTo>
                  <a:lnTo>
                    <a:pt x="29" y="8"/>
                  </a:lnTo>
                  <a:lnTo>
                    <a:pt x="29" y="10"/>
                  </a:lnTo>
                  <a:lnTo>
                    <a:pt x="27" y="10"/>
                  </a:lnTo>
                  <a:lnTo>
                    <a:pt x="25" y="10"/>
                  </a:lnTo>
                  <a:lnTo>
                    <a:pt x="25" y="12"/>
                  </a:lnTo>
                  <a:lnTo>
                    <a:pt x="23" y="12"/>
                  </a:lnTo>
                  <a:lnTo>
                    <a:pt x="22" y="14"/>
                  </a:lnTo>
                  <a:lnTo>
                    <a:pt x="20" y="14"/>
                  </a:lnTo>
                  <a:lnTo>
                    <a:pt x="20" y="15"/>
                  </a:lnTo>
                  <a:lnTo>
                    <a:pt x="18" y="15"/>
                  </a:lnTo>
                  <a:lnTo>
                    <a:pt x="16" y="17"/>
                  </a:lnTo>
                  <a:lnTo>
                    <a:pt x="14" y="17"/>
                  </a:lnTo>
                  <a:lnTo>
                    <a:pt x="14" y="19"/>
                  </a:lnTo>
                  <a:lnTo>
                    <a:pt x="12" y="19"/>
                  </a:lnTo>
                  <a:lnTo>
                    <a:pt x="10" y="21"/>
                  </a:lnTo>
                  <a:lnTo>
                    <a:pt x="8" y="21"/>
                  </a:lnTo>
                  <a:lnTo>
                    <a:pt x="8" y="23"/>
                  </a:lnTo>
                  <a:lnTo>
                    <a:pt x="6" y="23"/>
                  </a:lnTo>
                  <a:lnTo>
                    <a:pt x="4" y="23"/>
                  </a:lnTo>
                  <a:lnTo>
                    <a:pt x="4" y="25"/>
                  </a:lnTo>
                  <a:lnTo>
                    <a:pt x="2" y="25"/>
                  </a:lnTo>
                  <a:lnTo>
                    <a:pt x="2" y="27"/>
                  </a:lnTo>
                  <a:lnTo>
                    <a:pt x="0" y="27"/>
                  </a:lnTo>
                  <a:lnTo>
                    <a:pt x="0" y="29"/>
                  </a:lnTo>
                  <a:lnTo>
                    <a:pt x="2" y="29"/>
                  </a:lnTo>
                  <a:lnTo>
                    <a:pt x="2" y="31"/>
                  </a:lnTo>
                  <a:lnTo>
                    <a:pt x="6" y="31"/>
                  </a:lnTo>
                  <a:lnTo>
                    <a:pt x="8" y="31"/>
                  </a:lnTo>
                  <a:lnTo>
                    <a:pt x="10" y="31"/>
                  </a:lnTo>
                  <a:lnTo>
                    <a:pt x="12" y="33"/>
                  </a:lnTo>
                  <a:lnTo>
                    <a:pt x="14" y="33"/>
                  </a:lnTo>
                  <a:lnTo>
                    <a:pt x="16" y="33"/>
                  </a:lnTo>
                  <a:lnTo>
                    <a:pt x="18" y="33"/>
                  </a:lnTo>
                  <a:lnTo>
                    <a:pt x="20" y="33"/>
                  </a:lnTo>
                  <a:lnTo>
                    <a:pt x="22" y="33"/>
                  </a:lnTo>
                  <a:lnTo>
                    <a:pt x="23" y="33"/>
                  </a:lnTo>
                  <a:lnTo>
                    <a:pt x="25" y="33"/>
                  </a:lnTo>
                  <a:lnTo>
                    <a:pt x="27" y="33"/>
                  </a:lnTo>
                  <a:lnTo>
                    <a:pt x="29" y="33"/>
                  </a:lnTo>
                  <a:lnTo>
                    <a:pt x="29" y="35"/>
                  </a:lnTo>
                  <a:lnTo>
                    <a:pt x="31" y="35"/>
                  </a:lnTo>
                  <a:lnTo>
                    <a:pt x="33" y="35"/>
                  </a:lnTo>
                  <a:lnTo>
                    <a:pt x="35" y="35"/>
                  </a:lnTo>
                  <a:lnTo>
                    <a:pt x="37" y="35"/>
                  </a:lnTo>
                  <a:lnTo>
                    <a:pt x="39" y="35"/>
                  </a:lnTo>
                  <a:lnTo>
                    <a:pt x="41" y="35"/>
                  </a:lnTo>
                  <a:lnTo>
                    <a:pt x="43" y="35"/>
                  </a:lnTo>
                  <a:lnTo>
                    <a:pt x="45" y="37"/>
                  </a:lnTo>
                  <a:lnTo>
                    <a:pt x="47" y="37"/>
                  </a:lnTo>
                  <a:lnTo>
                    <a:pt x="48" y="37"/>
                  </a:lnTo>
                  <a:lnTo>
                    <a:pt x="50" y="37"/>
                  </a:lnTo>
                  <a:lnTo>
                    <a:pt x="54" y="37"/>
                  </a:lnTo>
                  <a:lnTo>
                    <a:pt x="56" y="39"/>
                  </a:lnTo>
                  <a:lnTo>
                    <a:pt x="60" y="39"/>
                  </a:lnTo>
                  <a:lnTo>
                    <a:pt x="62" y="39"/>
                  </a:lnTo>
                  <a:lnTo>
                    <a:pt x="66" y="40"/>
                  </a:lnTo>
                  <a:lnTo>
                    <a:pt x="68" y="40"/>
                  </a:lnTo>
                  <a:lnTo>
                    <a:pt x="72" y="40"/>
                  </a:lnTo>
                  <a:lnTo>
                    <a:pt x="73" y="42"/>
                  </a:lnTo>
                  <a:lnTo>
                    <a:pt x="79" y="42"/>
                  </a:lnTo>
                  <a:lnTo>
                    <a:pt x="81" y="42"/>
                  </a:lnTo>
                  <a:lnTo>
                    <a:pt x="89" y="44"/>
                  </a:lnTo>
                  <a:lnTo>
                    <a:pt x="91" y="46"/>
                  </a:lnTo>
                  <a:lnTo>
                    <a:pt x="96" y="46"/>
                  </a:lnTo>
                  <a:lnTo>
                    <a:pt x="98" y="48"/>
                  </a:lnTo>
                  <a:lnTo>
                    <a:pt x="106" y="50"/>
                  </a:lnTo>
                  <a:lnTo>
                    <a:pt x="108" y="50"/>
                  </a:lnTo>
                  <a:lnTo>
                    <a:pt x="114" y="52"/>
                  </a:lnTo>
                  <a:lnTo>
                    <a:pt x="118" y="52"/>
                  </a:lnTo>
                  <a:lnTo>
                    <a:pt x="123" y="54"/>
                  </a:lnTo>
                  <a:lnTo>
                    <a:pt x="127" y="54"/>
                  </a:lnTo>
                  <a:lnTo>
                    <a:pt x="131" y="56"/>
                  </a:lnTo>
                  <a:lnTo>
                    <a:pt x="133" y="56"/>
                  </a:lnTo>
                  <a:lnTo>
                    <a:pt x="141" y="58"/>
                  </a:lnTo>
                  <a:lnTo>
                    <a:pt x="143" y="58"/>
                  </a:lnTo>
                  <a:lnTo>
                    <a:pt x="148" y="60"/>
                  </a:lnTo>
                  <a:lnTo>
                    <a:pt x="150" y="60"/>
                  </a:lnTo>
                  <a:lnTo>
                    <a:pt x="154" y="62"/>
                  </a:lnTo>
                  <a:lnTo>
                    <a:pt x="156" y="62"/>
                  </a:lnTo>
                  <a:lnTo>
                    <a:pt x="160" y="62"/>
                  </a:lnTo>
                  <a:lnTo>
                    <a:pt x="164" y="62"/>
                  </a:lnTo>
                  <a:lnTo>
                    <a:pt x="166" y="64"/>
                  </a:lnTo>
                  <a:lnTo>
                    <a:pt x="168" y="64"/>
                  </a:lnTo>
                  <a:lnTo>
                    <a:pt x="171" y="64"/>
                  </a:lnTo>
                  <a:lnTo>
                    <a:pt x="173" y="64"/>
                  </a:lnTo>
                  <a:lnTo>
                    <a:pt x="175" y="65"/>
                  </a:lnTo>
                  <a:lnTo>
                    <a:pt x="177" y="65"/>
                  </a:lnTo>
                  <a:lnTo>
                    <a:pt x="181" y="65"/>
                  </a:lnTo>
                  <a:lnTo>
                    <a:pt x="183" y="67"/>
                  </a:lnTo>
                  <a:lnTo>
                    <a:pt x="187" y="67"/>
                  </a:lnTo>
                  <a:lnTo>
                    <a:pt x="189" y="67"/>
                  </a:lnTo>
                  <a:lnTo>
                    <a:pt x="191" y="67"/>
                  </a:lnTo>
                  <a:lnTo>
                    <a:pt x="193" y="67"/>
                  </a:lnTo>
                  <a:lnTo>
                    <a:pt x="196" y="69"/>
                  </a:lnTo>
                  <a:lnTo>
                    <a:pt x="198" y="69"/>
                  </a:lnTo>
                  <a:lnTo>
                    <a:pt x="200" y="69"/>
                  </a:lnTo>
                  <a:lnTo>
                    <a:pt x="202" y="69"/>
                  </a:lnTo>
                  <a:lnTo>
                    <a:pt x="204" y="71"/>
                  </a:lnTo>
                  <a:lnTo>
                    <a:pt x="206" y="71"/>
                  </a:lnTo>
                  <a:lnTo>
                    <a:pt x="210" y="71"/>
                  </a:lnTo>
                  <a:lnTo>
                    <a:pt x="212" y="71"/>
                  </a:lnTo>
                  <a:lnTo>
                    <a:pt x="214" y="71"/>
                  </a:lnTo>
                  <a:lnTo>
                    <a:pt x="216" y="71"/>
                  </a:lnTo>
                  <a:lnTo>
                    <a:pt x="218" y="71"/>
                  </a:lnTo>
                  <a:lnTo>
                    <a:pt x="219" y="71"/>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7120"/>
            <p:cNvSpPr>
              <a:spLocks noChangeAspect="1"/>
            </p:cNvSpPr>
            <p:nvPr/>
          </p:nvSpPr>
          <p:spPr bwMode="auto">
            <a:xfrm>
              <a:off x="4955" y="3797"/>
              <a:ext cx="182" cy="63"/>
            </a:xfrm>
            <a:custGeom>
              <a:avLst/>
              <a:gdLst>
                <a:gd name="T0" fmla="*/ 181 w 182"/>
                <a:gd name="T1" fmla="*/ 59 h 63"/>
                <a:gd name="T2" fmla="*/ 182 w 182"/>
                <a:gd name="T3" fmla="*/ 50 h 63"/>
                <a:gd name="T4" fmla="*/ 182 w 182"/>
                <a:gd name="T5" fmla="*/ 44 h 63"/>
                <a:gd name="T6" fmla="*/ 181 w 182"/>
                <a:gd name="T7" fmla="*/ 42 h 63"/>
                <a:gd name="T8" fmla="*/ 179 w 182"/>
                <a:gd name="T9" fmla="*/ 36 h 63"/>
                <a:gd name="T10" fmla="*/ 177 w 182"/>
                <a:gd name="T11" fmla="*/ 32 h 63"/>
                <a:gd name="T12" fmla="*/ 173 w 182"/>
                <a:gd name="T13" fmla="*/ 30 h 63"/>
                <a:gd name="T14" fmla="*/ 169 w 182"/>
                <a:gd name="T15" fmla="*/ 27 h 63"/>
                <a:gd name="T16" fmla="*/ 165 w 182"/>
                <a:gd name="T17" fmla="*/ 25 h 63"/>
                <a:gd name="T18" fmla="*/ 159 w 182"/>
                <a:gd name="T19" fmla="*/ 23 h 63"/>
                <a:gd name="T20" fmla="*/ 146 w 182"/>
                <a:gd name="T21" fmla="*/ 17 h 63"/>
                <a:gd name="T22" fmla="*/ 127 w 182"/>
                <a:gd name="T23" fmla="*/ 11 h 63"/>
                <a:gd name="T24" fmla="*/ 111 w 182"/>
                <a:gd name="T25" fmla="*/ 7 h 63"/>
                <a:gd name="T26" fmla="*/ 104 w 182"/>
                <a:gd name="T27" fmla="*/ 5 h 63"/>
                <a:gd name="T28" fmla="*/ 96 w 182"/>
                <a:gd name="T29" fmla="*/ 3 h 63"/>
                <a:gd name="T30" fmla="*/ 90 w 182"/>
                <a:gd name="T31" fmla="*/ 3 h 63"/>
                <a:gd name="T32" fmla="*/ 84 w 182"/>
                <a:gd name="T33" fmla="*/ 2 h 63"/>
                <a:gd name="T34" fmla="*/ 79 w 182"/>
                <a:gd name="T35" fmla="*/ 2 h 63"/>
                <a:gd name="T36" fmla="*/ 73 w 182"/>
                <a:gd name="T37" fmla="*/ 2 h 63"/>
                <a:gd name="T38" fmla="*/ 67 w 182"/>
                <a:gd name="T39" fmla="*/ 0 h 63"/>
                <a:gd name="T40" fmla="*/ 61 w 182"/>
                <a:gd name="T41" fmla="*/ 0 h 63"/>
                <a:gd name="T42" fmla="*/ 54 w 182"/>
                <a:gd name="T43" fmla="*/ 0 h 63"/>
                <a:gd name="T44" fmla="*/ 46 w 182"/>
                <a:gd name="T45" fmla="*/ 0 h 63"/>
                <a:gd name="T46" fmla="*/ 38 w 182"/>
                <a:gd name="T47" fmla="*/ 0 h 63"/>
                <a:gd name="T48" fmla="*/ 33 w 182"/>
                <a:gd name="T49" fmla="*/ 0 h 63"/>
                <a:gd name="T50" fmla="*/ 27 w 182"/>
                <a:gd name="T51" fmla="*/ 2 h 63"/>
                <a:gd name="T52" fmla="*/ 21 w 182"/>
                <a:gd name="T53" fmla="*/ 2 h 63"/>
                <a:gd name="T54" fmla="*/ 17 w 182"/>
                <a:gd name="T55" fmla="*/ 3 h 63"/>
                <a:gd name="T56" fmla="*/ 11 w 182"/>
                <a:gd name="T57" fmla="*/ 5 h 63"/>
                <a:gd name="T58" fmla="*/ 8 w 182"/>
                <a:gd name="T59" fmla="*/ 7 h 63"/>
                <a:gd name="T60" fmla="*/ 6 w 182"/>
                <a:gd name="T61" fmla="*/ 11 h 63"/>
                <a:gd name="T62" fmla="*/ 0 w 182"/>
                <a:gd name="T63" fmla="*/ 13 h 63"/>
                <a:gd name="T64" fmla="*/ 2 w 182"/>
                <a:gd name="T65" fmla="*/ 17 h 63"/>
                <a:gd name="T66" fmla="*/ 8 w 182"/>
                <a:gd name="T67" fmla="*/ 17 h 63"/>
                <a:gd name="T68" fmla="*/ 19 w 182"/>
                <a:gd name="T69" fmla="*/ 23 h 63"/>
                <a:gd name="T70" fmla="*/ 27 w 182"/>
                <a:gd name="T71" fmla="*/ 27 h 63"/>
                <a:gd name="T72" fmla="*/ 38 w 182"/>
                <a:gd name="T73" fmla="*/ 28 h 63"/>
                <a:gd name="T74" fmla="*/ 52 w 182"/>
                <a:gd name="T75" fmla="*/ 34 h 63"/>
                <a:gd name="T76" fmla="*/ 90 w 182"/>
                <a:gd name="T77" fmla="*/ 46 h 63"/>
                <a:gd name="T78" fmla="*/ 109 w 182"/>
                <a:gd name="T79" fmla="*/ 50 h 63"/>
                <a:gd name="T80" fmla="*/ 127 w 182"/>
                <a:gd name="T81" fmla="*/ 55 h 63"/>
                <a:gd name="T82" fmla="*/ 138 w 182"/>
                <a:gd name="T83" fmla="*/ 57 h 63"/>
                <a:gd name="T84" fmla="*/ 150 w 182"/>
                <a:gd name="T85" fmla="*/ 59 h 63"/>
                <a:gd name="T86" fmla="*/ 159 w 182"/>
                <a:gd name="T87" fmla="*/ 61 h 63"/>
                <a:gd name="T88" fmla="*/ 167 w 182"/>
                <a:gd name="T89" fmla="*/ 63 h 63"/>
                <a:gd name="T90" fmla="*/ 173 w 182"/>
                <a:gd name="T91" fmla="*/ 61 h 63"/>
                <a:gd name="T92" fmla="*/ 175 w 182"/>
                <a:gd name="T9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63">
                  <a:moveTo>
                    <a:pt x="177" y="61"/>
                  </a:moveTo>
                  <a:lnTo>
                    <a:pt x="179" y="59"/>
                  </a:lnTo>
                  <a:lnTo>
                    <a:pt x="181" y="59"/>
                  </a:lnTo>
                  <a:lnTo>
                    <a:pt x="181" y="55"/>
                  </a:lnTo>
                  <a:lnTo>
                    <a:pt x="182" y="52"/>
                  </a:lnTo>
                  <a:lnTo>
                    <a:pt x="182" y="50"/>
                  </a:lnTo>
                  <a:lnTo>
                    <a:pt x="182" y="48"/>
                  </a:lnTo>
                  <a:lnTo>
                    <a:pt x="182" y="46"/>
                  </a:lnTo>
                  <a:lnTo>
                    <a:pt x="182" y="44"/>
                  </a:lnTo>
                  <a:lnTo>
                    <a:pt x="181" y="44"/>
                  </a:lnTo>
                  <a:lnTo>
                    <a:pt x="182" y="42"/>
                  </a:lnTo>
                  <a:lnTo>
                    <a:pt x="181" y="42"/>
                  </a:lnTo>
                  <a:lnTo>
                    <a:pt x="181" y="40"/>
                  </a:lnTo>
                  <a:lnTo>
                    <a:pt x="181" y="38"/>
                  </a:lnTo>
                  <a:lnTo>
                    <a:pt x="179" y="36"/>
                  </a:lnTo>
                  <a:lnTo>
                    <a:pt x="179" y="34"/>
                  </a:lnTo>
                  <a:lnTo>
                    <a:pt x="177" y="34"/>
                  </a:lnTo>
                  <a:lnTo>
                    <a:pt x="177" y="32"/>
                  </a:lnTo>
                  <a:lnTo>
                    <a:pt x="175" y="32"/>
                  </a:lnTo>
                  <a:lnTo>
                    <a:pt x="175" y="30"/>
                  </a:lnTo>
                  <a:lnTo>
                    <a:pt x="173" y="30"/>
                  </a:lnTo>
                  <a:lnTo>
                    <a:pt x="171" y="28"/>
                  </a:lnTo>
                  <a:lnTo>
                    <a:pt x="169" y="28"/>
                  </a:lnTo>
                  <a:lnTo>
                    <a:pt x="169" y="27"/>
                  </a:lnTo>
                  <a:lnTo>
                    <a:pt x="167" y="27"/>
                  </a:lnTo>
                  <a:lnTo>
                    <a:pt x="165" y="27"/>
                  </a:lnTo>
                  <a:lnTo>
                    <a:pt x="165" y="25"/>
                  </a:lnTo>
                  <a:lnTo>
                    <a:pt x="163" y="25"/>
                  </a:lnTo>
                  <a:lnTo>
                    <a:pt x="161" y="23"/>
                  </a:lnTo>
                  <a:lnTo>
                    <a:pt x="159" y="23"/>
                  </a:lnTo>
                  <a:lnTo>
                    <a:pt x="157" y="21"/>
                  </a:lnTo>
                  <a:lnTo>
                    <a:pt x="152" y="19"/>
                  </a:lnTo>
                  <a:lnTo>
                    <a:pt x="146" y="17"/>
                  </a:lnTo>
                  <a:lnTo>
                    <a:pt x="144" y="17"/>
                  </a:lnTo>
                  <a:lnTo>
                    <a:pt x="129" y="11"/>
                  </a:lnTo>
                  <a:lnTo>
                    <a:pt x="127" y="11"/>
                  </a:lnTo>
                  <a:lnTo>
                    <a:pt x="117" y="9"/>
                  </a:lnTo>
                  <a:lnTo>
                    <a:pt x="115" y="9"/>
                  </a:lnTo>
                  <a:lnTo>
                    <a:pt x="111" y="7"/>
                  </a:lnTo>
                  <a:lnTo>
                    <a:pt x="109" y="7"/>
                  </a:lnTo>
                  <a:lnTo>
                    <a:pt x="106" y="5"/>
                  </a:lnTo>
                  <a:lnTo>
                    <a:pt x="104" y="5"/>
                  </a:lnTo>
                  <a:lnTo>
                    <a:pt x="100" y="5"/>
                  </a:lnTo>
                  <a:lnTo>
                    <a:pt x="98" y="5"/>
                  </a:lnTo>
                  <a:lnTo>
                    <a:pt x="96" y="3"/>
                  </a:lnTo>
                  <a:lnTo>
                    <a:pt x="94" y="3"/>
                  </a:lnTo>
                  <a:lnTo>
                    <a:pt x="92" y="3"/>
                  </a:lnTo>
                  <a:lnTo>
                    <a:pt x="90" y="3"/>
                  </a:lnTo>
                  <a:lnTo>
                    <a:pt x="88" y="3"/>
                  </a:lnTo>
                  <a:lnTo>
                    <a:pt x="86" y="3"/>
                  </a:lnTo>
                  <a:lnTo>
                    <a:pt x="84" y="2"/>
                  </a:lnTo>
                  <a:lnTo>
                    <a:pt x="83" y="2"/>
                  </a:lnTo>
                  <a:lnTo>
                    <a:pt x="81" y="2"/>
                  </a:lnTo>
                  <a:lnTo>
                    <a:pt x="79" y="2"/>
                  </a:lnTo>
                  <a:lnTo>
                    <a:pt x="77" y="2"/>
                  </a:lnTo>
                  <a:lnTo>
                    <a:pt x="75" y="2"/>
                  </a:lnTo>
                  <a:lnTo>
                    <a:pt x="73" y="2"/>
                  </a:lnTo>
                  <a:lnTo>
                    <a:pt x="71" y="2"/>
                  </a:lnTo>
                  <a:lnTo>
                    <a:pt x="69" y="0"/>
                  </a:lnTo>
                  <a:lnTo>
                    <a:pt x="67" y="0"/>
                  </a:lnTo>
                  <a:lnTo>
                    <a:pt x="65" y="0"/>
                  </a:lnTo>
                  <a:lnTo>
                    <a:pt x="63" y="0"/>
                  </a:lnTo>
                  <a:lnTo>
                    <a:pt x="61" y="0"/>
                  </a:lnTo>
                  <a:lnTo>
                    <a:pt x="59" y="0"/>
                  </a:lnTo>
                  <a:lnTo>
                    <a:pt x="58" y="0"/>
                  </a:lnTo>
                  <a:lnTo>
                    <a:pt x="54" y="0"/>
                  </a:lnTo>
                  <a:lnTo>
                    <a:pt x="50" y="0"/>
                  </a:lnTo>
                  <a:lnTo>
                    <a:pt x="48" y="0"/>
                  </a:lnTo>
                  <a:lnTo>
                    <a:pt x="46" y="0"/>
                  </a:lnTo>
                  <a:lnTo>
                    <a:pt x="42" y="0"/>
                  </a:lnTo>
                  <a:lnTo>
                    <a:pt x="40" y="0"/>
                  </a:lnTo>
                  <a:lnTo>
                    <a:pt x="38" y="0"/>
                  </a:lnTo>
                  <a:lnTo>
                    <a:pt x="36" y="0"/>
                  </a:lnTo>
                  <a:lnTo>
                    <a:pt x="35" y="0"/>
                  </a:lnTo>
                  <a:lnTo>
                    <a:pt x="33" y="0"/>
                  </a:lnTo>
                  <a:lnTo>
                    <a:pt x="31" y="2"/>
                  </a:lnTo>
                  <a:lnTo>
                    <a:pt x="29" y="2"/>
                  </a:lnTo>
                  <a:lnTo>
                    <a:pt x="27" y="2"/>
                  </a:lnTo>
                  <a:lnTo>
                    <a:pt x="25" y="2"/>
                  </a:lnTo>
                  <a:lnTo>
                    <a:pt x="23" y="2"/>
                  </a:lnTo>
                  <a:lnTo>
                    <a:pt x="21" y="2"/>
                  </a:lnTo>
                  <a:lnTo>
                    <a:pt x="21" y="3"/>
                  </a:lnTo>
                  <a:lnTo>
                    <a:pt x="19" y="3"/>
                  </a:lnTo>
                  <a:lnTo>
                    <a:pt x="17" y="3"/>
                  </a:lnTo>
                  <a:lnTo>
                    <a:pt x="15" y="5"/>
                  </a:lnTo>
                  <a:lnTo>
                    <a:pt x="13" y="5"/>
                  </a:lnTo>
                  <a:lnTo>
                    <a:pt x="11" y="5"/>
                  </a:lnTo>
                  <a:lnTo>
                    <a:pt x="11" y="7"/>
                  </a:lnTo>
                  <a:lnTo>
                    <a:pt x="10" y="7"/>
                  </a:lnTo>
                  <a:lnTo>
                    <a:pt x="8" y="7"/>
                  </a:lnTo>
                  <a:lnTo>
                    <a:pt x="8" y="9"/>
                  </a:lnTo>
                  <a:lnTo>
                    <a:pt x="6" y="9"/>
                  </a:lnTo>
                  <a:lnTo>
                    <a:pt x="6" y="11"/>
                  </a:lnTo>
                  <a:lnTo>
                    <a:pt x="4" y="11"/>
                  </a:lnTo>
                  <a:lnTo>
                    <a:pt x="2" y="13"/>
                  </a:lnTo>
                  <a:lnTo>
                    <a:pt x="0" y="13"/>
                  </a:lnTo>
                  <a:lnTo>
                    <a:pt x="0" y="15"/>
                  </a:lnTo>
                  <a:lnTo>
                    <a:pt x="0" y="17"/>
                  </a:lnTo>
                  <a:lnTo>
                    <a:pt x="2" y="17"/>
                  </a:lnTo>
                  <a:lnTo>
                    <a:pt x="4" y="17"/>
                  </a:lnTo>
                  <a:lnTo>
                    <a:pt x="8" y="19"/>
                  </a:lnTo>
                  <a:lnTo>
                    <a:pt x="8" y="17"/>
                  </a:lnTo>
                  <a:lnTo>
                    <a:pt x="11" y="19"/>
                  </a:lnTo>
                  <a:lnTo>
                    <a:pt x="15" y="21"/>
                  </a:lnTo>
                  <a:lnTo>
                    <a:pt x="19" y="23"/>
                  </a:lnTo>
                  <a:lnTo>
                    <a:pt x="23" y="25"/>
                  </a:lnTo>
                  <a:lnTo>
                    <a:pt x="27" y="25"/>
                  </a:lnTo>
                  <a:lnTo>
                    <a:pt x="27" y="27"/>
                  </a:lnTo>
                  <a:lnTo>
                    <a:pt x="31" y="27"/>
                  </a:lnTo>
                  <a:lnTo>
                    <a:pt x="33" y="28"/>
                  </a:lnTo>
                  <a:lnTo>
                    <a:pt x="38" y="28"/>
                  </a:lnTo>
                  <a:lnTo>
                    <a:pt x="38" y="30"/>
                  </a:lnTo>
                  <a:lnTo>
                    <a:pt x="50" y="34"/>
                  </a:lnTo>
                  <a:lnTo>
                    <a:pt x="52" y="34"/>
                  </a:lnTo>
                  <a:lnTo>
                    <a:pt x="59" y="36"/>
                  </a:lnTo>
                  <a:lnTo>
                    <a:pt x="61" y="36"/>
                  </a:lnTo>
                  <a:lnTo>
                    <a:pt x="90" y="46"/>
                  </a:lnTo>
                  <a:lnTo>
                    <a:pt x="92" y="46"/>
                  </a:lnTo>
                  <a:lnTo>
                    <a:pt x="108" y="50"/>
                  </a:lnTo>
                  <a:lnTo>
                    <a:pt x="109" y="50"/>
                  </a:lnTo>
                  <a:lnTo>
                    <a:pt x="119" y="52"/>
                  </a:lnTo>
                  <a:lnTo>
                    <a:pt x="121" y="53"/>
                  </a:lnTo>
                  <a:lnTo>
                    <a:pt x="127" y="55"/>
                  </a:lnTo>
                  <a:lnTo>
                    <a:pt x="129" y="55"/>
                  </a:lnTo>
                  <a:lnTo>
                    <a:pt x="136" y="57"/>
                  </a:lnTo>
                  <a:lnTo>
                    <a:pt x="138" y="57"/>
                  </a:lnTo>
                  <a:lnTo>
                    <a:pt x="142" y="57"/>
                  </a:lnTo>
                  <a:lnTo>
                    <a:pt x="144" y="57"/>
                  </a:lnTo>
                  <a:lnTo>
                    <a:pt x="150" y="59"/>
                  </a:lnTo>
                  <a:lnTo>
                    <a:pt x="154" y="61"/>
                  </a:lnTo>
                  <a:lnTo>
                    <a:pt x="156" y="61"/>
                  </a:lnTo>
                  <a:lnTo>
                    <a:pt x="159" y="61"/>
                  </a:lnTo>
                  <a:lnTo>
                    <a:pt x="163" y="61"/>
                  </a:lnTo>
                  <a:lnTo>
                    <a:pt x="165" y="63"/>
                  </a:lnTo>
                  <a:lnTo>
                    <a:pt x="167" y="63"/>
                  </a:lnTo>
                  <a:lnTo>
                    <a:pt x="169" y="63"/>
                  </a:lnTo>
                  <a:lnTo>
                    <a:pt x="171" y="63"/>
                  </a:lnTo>
                  <a:lnTo>
                    <a:pt x="173" y="61"/>
                  </a:lnTo>
                  <a:lnTo>
                    <a:pt x="173" y="63"/>
                  </a:lnTo>
                  <a:lnTo>
                    <a:pt x="173" y="61"/>
                  </a:lnTo>
                  <a:lnTo>
                    <a:pt x="175" y="63"/>
                  </a:lnTo>
                  <a:lnTo>
                    <a:pt x="175" y="61"/>
                  </a:lnTo>
                  <a:lnTo>
                    <a:pt x="177"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7121"/>
            <p:cNvSpPr>
              <a:spLocks noChangeAspect="1"/>
            </p:cNvSpPr>
            <p:nvPr/>
          </p:nvSpPr>
          <p:spPr bwMode="auto">
            <a:xfrm>
              <a:off x="4951" y="3843"/>
              <a:ext cx="117" cy="25"/>
            </a:xfrm>
            <a:custGeom>
              <a:avLst/>
              <a:gdLst>
                <a:gd name="T0" fmla="*/ 98 w 117"/>
                <a:gd name="T1" fmla="*/ 19 h 25"/>
                <a:gd name="T2" fmla="*/ 90 w 117"/>
                <a:gd name="T3" fmla="*/ 17 h 25"/>
                <a:gd name="T4" fmla="*/ 83 w 117"/>
                <a:gd name="T5" fmla="*/ 15 h 25"/>
                <a:gd name="T6" fmla="*/ 77 w 117"/>
                <a:gd name="T7" fmla="*/ 13 h 25"/>
                <a:gd name="T8" fmla="*/ 69 w 117"/>
                <a:gd name="T9" fmla="*/ 11 h 25"/>
                <a:gd name="T10" fmla="*/ 62 w 117"/>
                <a:gd name="T11" fmla="*/ 9 h 25"/>
                <a:gd name="T12" fmla="*/ 56 w 117"/>
                <a:gd name="T13" fmla="*/ 9 h 25"/>
                <a:gd name="T14" fmla="*/ 48 w 117"/>
                <a:gd name="T15" fmla="*/ 7 h 25"/>
                <a:gd name="T16" fmla="*/ 35 w 117"/>
                <a:gd name="T17" fmla="*/ 4 h 25"/>
                <a:gd name="T18" fmla="*/ 27 w 117"/>
                <a:gd name="T19" fmla="*/ 2 h 25"/>
                <a:gd name="T20" fmla="*/ 21 w 117"/>
                <a:gd name="T21" fmla="*/ 2 h 25"/>
                <a:gd name="T22" fmla="*/ 15 w 117"/>
                <a:gd name="T23" fmla="*/ 0 h 25"/>
                <a:gd name="T24" fmla="*/ 14 w 117"/>
                <a:gd name="T25" fmla="*/ 0 h 25"/>
                <a:gd name="T26" fmla="*/ 12 w 117"/>
                <a:gd name="T27" fmla="*/ 0 h 25"/>
                <a:gd name="T28" fmla="*/ 12 w 117"/>
                <a:gd name="T29" fmla="*/ 0 h 25"/>
                <a:gd name="T30" fmla="*/ 10 w 117"/>
                <a:gd name="T31" fmla="*/ 2 h 25"/>
                <a:gd name="T32" fmla="*/ 8 w 117"/>
                <a:gd name="T33" fmla="*/ 2 h 25"/>
                <a:gd name="T34" fmla="*/ 4 w 117"/>
                <a:gd name="T35" fmla="*/ 2 h 25"/>
                <a:gd name="T36" fmla="*/ 2 w 117"/>
                <a:gd name="T37" fmla="*/ 4 h 25"/>
                <a:gd name="T38" fmla="*/ 0 w 117"/>
                <a:gd name="T39" fmla="*/ 6 h 25"/>
                <a:gd name="T40" fmla="*/ 2 w 117"/>
                <a:gd name="T41" fmla="*/ 7 h 25"/>
                <a:gd name="T42" fmla="*/ 2 w 117"/>
                <a:gd name="T43" fmla="*/ 11 h 25"/>
                <a:gd name="T44" fmla="*/ 2 w 117"/>
                <a:gd name="T45" fmla="*/ 11 h 25"/>
                <a:gd name="T46" fmla="*/ 4 w 117"/>
                <a:gd name="T47" fmla="*/ 13 h 25"/>
                <a:gd name="T48" fmla="*/ 6 w 117"/>
                <a:gd name="T49" fmla="*/ 15 h 25"/>
                <a:gd name="T50" fmla="*/ 8 w 117"/>
                <a:gd name="T51" fmla="*/ 17 h 25"/>
                <a:gd name="T52" fmla="*/ 12 w 117"/>
                <a:gd name="T53" fmla="*/ 19 h 25"/>
                <a:gd name="T54" fmla="*/ 14 w 117"/>
                <a:gd name="T55" fmla="*/ 21 h 25"/>
                <a:gd name="T56" fmla="*/ 21 w 117"/>
                <a:gd name="T57" fmla="*/ 23 h 25"/>
                <a:gd name="T58" fmla="*/ 25 w 117"/>
                <a:gd name="T59" fmla="*/ 23 h 25"/>
                <a:gd name="T60" fmla="*/ 29 w 117"/>
                <a:gd name="T61" fmla="*/ 23 h 25"/>
                <a:gd name="T62" fmla="*/ 33 w 117"/>
                <a:gd name="T63" fmla="*/ 23 h 25"/>
                <a:gd name="T64" fmla="*/ 37 w 117"/>
                <a:gd name="T65" fmla="*/ 23 h 25"/>
                <a:gd name="T66" fmla="*/ 40 w 117"/>
                <a:gd name="T67" fmla="*/ 23 h 25"/>
                <a:gd name="T68" fmla="*/ 44 w 117"/>
                <a:gd name="T69" fmla="*/ 23 h 25"/>
                <a:gd name="T70" fmla="*/ 48 w 117"/>
                <a:gd name="T71" fmla="*/ 21 h 25"/>
                <a:gd name="T72" fmla="*/ 52 w 117"/>
                <a:gd name="T73" fmla="*/ 23 h 25"/>
                <a:gd name="T74" fmla="*/ 54 w 117"/>
                <a:gd name="T75" fmla="*/ 21 h 25"/>
                <a:gd name="T76" fmla="*/ 58 w 117"/>
                <a:gd name="T77" fmla="*/ 23 h 25"/>
                <a:gd name="T78" fmla="*/ 62 w 117"/>
                <a:gd name="T79" fmla="*/ 21 h 25"/>
                <a:gd name="T80" fmla="*/ 67 w 117"/>
                <a:gd name="T81" fmla="*/ 21 h 25"/>
                <a:gd name="T82" fmla="*/ 73 w 117"/>
                <a:gd name="T83" fmla="*/ 21 h 25"/>
                <a:gd name="T84" fmla="*/ 77 w 117"/>
                <a:gd name="T85" fmla="*/ 21 h 25"/>
                <a:gd name="T86" fmla="*/ 81 w 117"/>
                <a:gd name="T87" fmla="*/ 21 h 25"/>
                <a:gd name="T88" fmla="*/ 85 w 117"/>
                <a:gd name="T89" fmla="*/ 21 h 25"/>
                <a:gd name="T90" fmla="*/ 88 w 117"/>
                <a:gd name="T91" fmla="*/ 23 h 25"/>
                <a:gd name="T92" fmla="*/ 90 w 117"/>
                <a:gd name="T93" fmla="*/ 23 h 25"/>
                <a:gd name="T94" fmla="*/ 94 w 117"/>
                <a:gd name="T95" fmla="*/ 23 h 25"/>
                <a:gd name="T96" fmla="*/ 98 w 117"/>
                <a:gd name="T97" fmla="*/ 23 h 25"/>
                <a:gd name="T98" fmla="*/ 102 w 117"/>
                <a:gd name="T99" fmla="*/ 23 h 25"/>
                <a:gd name="T100" fmla="*/ 106 w 117"/>
                <a:gd name="T101" fmla="*/ 25 h 25"/>
                <a:gd name="T102" fmla="*/ 110 w 117"/>
                <a:gd name="T103" fmla="*/ 25 h 25"/>
                <a:gd name="T104" fmla="*/ 113 w 117"/>
                <a:gd name="T105" fmla="*/ 25 h 25"/>
                <a:gd name="T106" fmla="*/ 117 w 117"/>
                <a:gd name="T107" fmla="*/ 25 h 25"/>
                <a:gd name="T108" fmla="*/ 108 w 117"/>
                <a:gd name="T10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 h="25">
                  <a:moveTo>
                    <a:pt x="108" y="21"/>
                  </a:moveTo>
                  <a:lnTo>
                    <a:pt x="98" y="19"/>
                  </a:lnTo>
                  <a:lnTo>
                    <a:pt x="96" y="19"/>
                  </a:lnTo>
                  <a:lnTo>
                    <a:pt x="90" y="17"/>
                  </a:lnTo>
                  <a:lnTo>
                    <a:pt x="88" y="17"/>
                  </a:lnTo>
                  <a:lnTo>
                    <a:pt x="83" y="15"/>
                  </a:lnTo>
                  <a:lnTo>
                    <a:pt x="81" y="15"/>
                  </a:lnTo>
                  <a:lnTo>
                    <a:pt x="77" y="13"/>
                  </a:lnTo>
                  <a:lnTo>
                    <a:pt x="75" y="13"/>
                  </a:lnTo>
                  <a:lnTo>
                    <a:pt x="69" y="11"/>
                  </a:lnTo>
                  <a:lnTo>
                    <a:pt x="67" y="11"/>
                  </a:lnTo>
                  <a:lnTo>
                    <a:pt x="62" y="9"/>
                  </a:lnTo>
                  <a:lnTo>
                    <a:pt x="60" y="9"/>
                  </a:lnTo>
                  <a:lnTo>
                    <a:pt x="56" y="9"/>
                  </a:lnTo>
                  <a:lnTo>
                    <a:pt x="54" y="9"/>
                  </a:lnTo>
                  <a:lnTo>
                    <a:pt x="48" y="7"/>
                  </a:lnTo>
                  <a:lnTo>
                    <a:pt x="42" y="6"/>
                  </a:lnTo>
                  <a:lnTo>
                    <a:pt x="35" y="4"/>
                  </a:lnTo>
                  <a:lnTo>
                    <a:pt x="35" y="6"/>
                  </a:lnTo>
                  <a:lnTo>
                    <a:pt x="27" y="2"/>
                  </a:lnTo>
                  <a:lnTo>
                    <a:pt x="27" y="4"/>
                  </a:lnTo>
                  <a:lnTo>
                    <a:pt x="21" y="2"/>
                  </a:lnTo>
                  <a:lnTo>
                    <a:pt x="17" y="2"/>
                  </a:lnTo>
                  <a:lnTo>
                    <a:pt x="15" y="0"/>
                  </a:lnTo>
                  <a:lnTo>
                    <a:pt x="15" y="2"/>
                  </a:lnTo>
                  <a:lnTo>
                    <a:pt x="14" y="0"/>
                  </a:lnTo>
                  <a:lnTo>
                    <a:pt x="14" y="2"/>
                  </a:lnTo>
                  <a:lnTo>
                    <a:pt x="12" y="0"/>
                  </a:lnTo>
                  <a:lnTo>
                    <a:pt x="12" y="2"/>
                  </a:lnTo>
                  <a:lnTo>
                    <a:pt x="12" y="0"/>
                  </a:lnTo>
                  <a:lnTo>
                    <a:pt x="10" y="0"/>
                  </a:lnTo>
                  <a:lnTo>
                    <a:pt x="10" y="2"/>
                  </a:lnTo>
                  <a:lnTo>
                    <a:pt x="8" y="0"/>
                  </a:lnTo>
                  <a:lnTo>
                    <a:pt x="8" y="2"/>
                  </a:lnTo>
                  <a:lnTo>
                    <a:pt x="6" y="2"/>
                  </a:lnTo>
                  <a:lnTo>
                    <a:pt x="4" y="2"/>
                  </a:lnTo>
                  <a:lnTo>
                    <a:pt x="2" y="2"/>
                  </a:lnTo>
                  <a:lnTo>
                    <a:pt x="2" y="4"/>
                  </a:lnTo>
                  <a:lnTo>
                    <a:pt x="0" y="4"/>
                  </a:lnTo>
                  <a:lnTo>
                    <a:pt x="0" y="6"/>
                  </a:lnTo>
                  <a:lnTo>
                    <a:pt x="0" y="7"/>
                  </a:lnTo>
                  <a:lnTo>
                    <a:pt x="2" y="7"/>
                  </a:lnTo>
                  <a:lnTo>
                    <a:pt x="2" y="9"/>
                  </a:lnTo>
                  <a:lnTo>
                    <a:pt x="2" y="11"/>
                  </a:lnTo>
                  <a:lnTo>
                    <a:pt x="4" y="11"/>
                  </a:lnTo>
                  <a:lnTo>
                    <a:pt x="2" y="11"/>
                  </a:lnTo>
                  <a:lnTo>
                    <a:pt x="4" y="11"/>
                  </a:lnTo>
                  <a:lnTo>
                    <a:pt x="4" y="13"/>
                  </a:lnTo>
                  <a:lnTo>
                    <a:pt x="6" y="13"/>
                  </a:lnTo>
                  <a:lnTo>
                    <a:pt x="6" y="15"/>
                  </a:lnTo>
                  <a:lnTo>
                    <a:pt x="8" y="15"/>
                  </a:lnTo>
                  <a:lnTo>
                    <a:pt x="8" y="17"/>
                  </a:lnTo>
                  <a:lnTo>
                    <a:pt x="10" y="19"/>
                  </a:lnTo>
                  <a:lnTo>
                    <a:pt x="12" y="19"/>
                  </a:lnTo>
                  <a:lnTo>
                    <a:pt x="12" y="21"/>
                  </a:lnTo>
                  <a:lnTo>
                    <a:pt x="14" y="21"/>
                  </a:lnTo>
                  <a:lnTo>
                    <a:pt x="19" y="23"/>
                  </a:lnTo>
                  <a:lnTo>
                    <a:pt x="21" y="23"/>
                  </a:lnTo>
                  <a:lnTo>
                    <a:pt x="23" y="23"/>
                  </a:lnTo>
                  <a:lnTo>
                    <a:pt x="25" y="23"/>
                  </a:lnTo>
                  <a:lnTo>
                    <a:pt x="27" y="23"/>
                  </a:lnTo>
                  <a:lnTo>
                    <a:pt x="29" y="23"/>
                  </a:lnTo>
                  <a:lnTo>
                    <a:pt x="31" y="23"/>
                  </a:lnTo>
                  <a:lnTo>
                    <a:pt x="33" y="23"/>
                  </a:lnTo>
                  <a:lnTo>
                    <a:pt x="35" y="23"/>
                  </a:lnTo>
                  <a:lnTo>
                    <a:pt x="37" y="23"/>
                  </a:lnTo>
                  <a:lnTo>
                    <a:pt x="39" y="23"/>
                  </a:lnTo>
                  <a:lnTo>
                    <a:pt x="40" y="23"/>
                  </a:lnTo>
                  <a:lnTo>
                    <a:pt x="42" y="23"/>
                  </a:lnTo>
                  <a:lnTo>
                    <a:pt x="44" y="23"/>
                  </a:lnTo>
                  <a:lnTo>
                    <a:pt x="46" y="23"/>
                  </a:lnTo>
                  <a:lnTo>
                    <a:pt x="48" y="21"/>
                  </a:lnTo>
                  <a:lnTo>
                    <a:pt x="50" y="23"/>
                  </a:lnTo>
                  <a:lnTo>
                    <a:pt x="52" y="23"/>
                  </a:lnTo>
                  <a:lnTo>
                    <a:pt x="52" y="21"/>
                  </a:lnTo>
                  <a:lnTo>
                    <a:pt x="54" y="21"/>
                  </a:lnTo>
                  <a:lnTo>
                    <a:pt x="56" y="23"/>
                  </a:lnTo>
                  <a:lnTo>
                    <a:pt x="58" y="23"/>
                  </a:lnTo>
                  <a:lnTo>
                    <a:pt x="60" y="21"/>
                  </a:lnTo>
                  <a:lnTo>
                    <a:pt x="62" y="21"/>
                  </a:lnTo>
                  <a:lnTo>
                    <a:pt x="65" y="21"/>
                  </a:lnTo>
                  <a:lnTo>
                    <a:pt x="67" y="21"/>
                  </a:lnTo>
                  <a:lnTo>
                    <a:pt x="71" y="21"/>
                  </a:lnTo>
                  <a:lnTo>
                    <a:pt x="73" y="21"/>
                  </a:lnTo>
                  <a:lnTo>
                    <a:pt x="75" y="21"/>
                  </a:lnTo>
                  <a:lnTo>
                    <a:pt x="77" y="21"/>
                  </a:lnTo>
                  <a:lnTo>
                    <a:pt x="79" y="21"/>
                  </a:lnTo>
                  <a:lnTo>
                    <a:pt x="81" y="21"/>
                  </a:lnTo>
                  <a:lnTo>
                    <a:pt x="83" y="21"/>
                  </a:lnTo>
                  <a:lnTo>
                    <a:pt x="85" y="21"/>
                  </a:lnTo>
                  <a:lnTo>
                    <a:pt x="87" y="21"/>
                  </a:lnTo>
                  <a:lnTo>
                    <a:pt x="88" y="23"/>
                  </a:lnTo>
                  <a:lnTo>
                    <a:pt x="88" y="21"/>
                  </a:lnTo>
                  <a:lnTo>
                    <a:pt x="90" y="23"/>
                  </a:lnTo>
                  <a:lnTo>
                    <a:pt x="92" y="23"/>
                  </a:lnTo>
                  <a:lnTo>
                    <a:pt x="94" y="23"/>
                  </a:lnTo>
                  <a:lnTo>
                    <a:pt x="96" y="23"/>
                  </a:lnTo>
                  <a:lnTo>
                    <a:pt x="98" y="23"/>
                  </a:lnTo>
                  <a:lnTo>
                    <a:pt x="100" y="23"/>
                  </a:lnTo>
                  <a:lnTo>
                    <a:pt x="102" y="23"/>
                  </a:lnTo>
                  <a:lnTo>
                    <a:pt x="104" y="23"/>
                  </a:lnTo>
                  <a:lnTo>
                    <a:pt x="106" y="25"/>
                  </a:lnTo>
                  <a:lnTo>
                    <a:pt x="108" y="25"/>
                  </a:lnTo>
                  <a:lnTo>
                    <a:pt x="110" y="25"/>
                  </a:lnTo>
                  <a:lnTo>
                    <a:pt x="112" y="25"/>
                  </a:lnTo>
                  <a:lnTo>
                    <a:pt x="113" y="25"/>
                  </a:lnTo>
                  <a:lnTo>
                    <a:pt x="115" y="25"/>
                  </a:lnTo>
                  <a:lnTo>
                    <a:pt x="117" y="25"/>
                  </a:lnTo>
                  <a:lnTo>
                    <a:pt x="115" y="23"/>
                  </a:lnTo>
                  <a:lnTo>
                    <a:pt x="108" y="21"/>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7122"/>
            <p:cNvSpPr>
              <a:spLocks noChangeAspect="1"/>
            </p:cNvSpPr>
            <p:nvPr/>
          </p:nvSpPr>
          <p:spPr bwMode="auto">
            <a:xfrm>
              <a:off x="5157" y="3814"/>
              <a:ext cx="19" cy="29"/>
            </a:xfrm>
            <a:custGeom>
              <a:avLst/>
              <a:gdLst>
                <a:gd name="T0" fmla="*/ 7 w 19"/>
                <a:gd name="T1" fmla="*/ 2 h 29"/>
                <a:gd name="T2" fmla="*/ 7 w 19"/>
                <a:gd name="T3" fmla="*/ 4 h 29"/>
                <a:gd name="T4" fmla="*/ 9 w 19"/>
                <a:gd name="T5" fmla="*/ 4 h 29"/>
                <a:gd name="T6" fmla="*/ 9 w 19"/>
                <a:gd name="T7" fmla="*/ 6 h 29"/>
                <a:gd name="T8" fmla="*/ 11 w 19"/>
                <a:gd name="T9" fmla="*/ 6 h 29"/>
                <a:gd name="T10" fmla="*/ 11 w 19"/>
                <a:gd name="T11" fmla="*/ 8 h 29"/>
                <a:gd name="T12" fmla="*/ 13 w 19"/>
                <a:gd name="T13" fmla="*/ 8 h 29"/>
                <a:gd name="T14" fmla="*/ 13 w 19"/>
                <a:gd name="T15" fmla="*/ 10 h 29"/>
                <a:gd name="T16" fmla="*/ 15 w 19"/>
                <a:gd name="T17" fmla="*/ 11 h 29"/>
                <a:gd name="T18" fmla="*/ 13 w 19"/>
                <a:gd name="T19" fmla="*/ 11 h 29"/>
                <a:gd name="T20" fmla="*/ 15 w 19"/>
                <a:gd name="T21" fmla="*/ 11 h 29"/>
                <a:gd name="T22" fmla="*/ 15 w 19"/>
                <a:gd name="T23" fmla="*/ 13 h 29"/>
                <a:gd name="T24" fmla="*/ 17 w 19"/>
                <a:gd name="T25" fmla="*/ 13 h 29"/>
                <a:gd name="T26" fmla="*/ 17 w 19"/>
                <a:gd name="T27" fmla="*/ 15 h 29"/>
                <a:gd name="T28" fmla="*/ 17 w 19"/>
                <a:gd name="T29" fmla="*/ 17 h 29"/>
                <a:gd name="T30" fmla="*/ 19 w 19"/>
                <a:gd name="T31" fmla="*/ 17 h 29"/>
                <a:gd name="T32" fmla="*/ 19 w 19"/>
                <a:gd name="T33" fmla="*/ 19 h 29"/>
                <a:gd name="T34" fmla="*/ 19 w 19"/>
                <a:gd name="T35" fmla="*/ 21 h 29"/>
                <a:gd name="T36" fmla="*/ 19 w 19"/>
                <a:gd name="T37" fmla="*/ 23 h 29"/>
                <a:gd name="T38" fmla="*/ 19 w 19"/>
                <a:gd name="T39" fmla="*/ 25 h 29"/>
                <a:gd name="T40" fmla="*/ 17 w 19"/>
                <a:gd name="T41" fmla="*/ 29 h 29"/>
                <a:gd name="T42" fmla="*/ 17 w 19"/>
                <a:gd name="T43" fmla="*/ 27 h 29"/>
                <a:gd name="T44" fmla="*/ 15 w 19"/>
                <a:gd name="T45" fmla="*/ 27 h 29"/>
                <a:gd name="T46" fmla="*/ 17 w 19"/>
                <a:gd name="T47" fmla="*/ 27 h 29"/>
                <a:gd name="T48" fmla="*/ 15 w 19"/>
                <a:gd name="T49" fmla="*/ 27 h 29"/>
                <a:gd name="T50" fmla="*/ 15 w 19"/>
                <a:gd name="T51" fmla="*/ 25 h 29"/>
                <a:gd name="T52" fmla="*/ 15 w 19"/>
                <a:gd name="T53" fmla="*/ 23 h 29"/>
                <a:gd name="T54" fmla="*/ 15 w 19"/>
                <a:gd name="T55" fmla="*/ 21 h 29"/>
                <a:gd name="T56" fmla="*/ 15 w 19"/>
                <a:gd name="T57" fmla="*/ 19 h 29"/>
                <a:gd name="T58" fmla="*/ 13 w 19"/>
                <a:gd name="T59" fmla="*/ 17 h 29"/>
                <a:gd name="T60" fmla="*/ 15 w 19"/>
                <a:gd name="T61" fmla="*/ 17 h 29"/>
                <a:gd name="T62" fmla="*/ 13 w 19"/>
                <a:gd name="T63" fmla="*/ 17 h 29"/>
                <a:gd name="T64" fmla="*/ 13 w 19"/>
                <a:gd name="T65" fmla="*/ 15 h 29"/>
                <a:gd name="T66" fmla="*/ 13 w 19"/>
                <a:gd name="T67" fmla="*/ 13 h 29"/>
                <a:gd name="T68" fmla="*/ 11 w 19"/>
                <a:gd name="T69" fmla="*/ 13 h 29"/>
                <a:gd name="T70" fmla="*/ 11 w 19"/>
                <a:gd name="T71" fmla="*/ 11 h 29"/>
                <a:gd name="T72" fmla="*/ 9 w 19"/>
                <a:gd name="T73" fmla="*/ 11 h 29"/>
                <a:gd name="T74" fmla="*/ 9 w 19"/>
                <a:gd name="T75" fmla="*/ 10 h 29"/>
                <a:gd name="T76" fmla="*/ 7 w 19"/>
                <a:gd name="T77" fmla="*/ 10 h 29"/>
                <a:gd name="T78" fmla="*/ 7 w 19"/>
                <a:gd name="T79" fmla="*/ 8 h 29"/>
                <a:gd name="T80" fmla="*/ 5 w 19"/>
                <a:gd name="T81" fmla="*/ 8 h 29"/>
                <a:gd name="T82" fmla="*/ 5 w 19"/>
                <a:gd name="T83" fmla="*/ 6 h 29"/>
                <a:gd name="T84" fmla="*/ 3 w 19"/>
                <a:gd name="T85" fmla="*/ 6 h 29"/>
                <a:gd name="T86" fmla="*/ 3 w 19"/>
                <a:gd name="T87" fmla="*/ 4 h 29"/>
                <a:gd name="T88" fmla="*/ 2 w 19"/>
                <a:gd name="T89" fmla="*/ 4 h 29"/>
                <a:gd name="T90" fmla="*/ 0 w 19"/>
                <a:gd name="T91" fmla="*/ 2 h 29"/>
                <a:gd name="T92" fmla="*/ 0 w 19"/>
                <a:gd name="T93" fmla="*/ 0 h 29"/>
                <a:gd name="T94" fmla="*/ 2 w 19"/>
                <a:gd name="T95" fmla="*/ 0 h 29"/>
                <a:gd name="T96" fmla="*/ 7 w 19"/>
                <a:gd name="T97"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29">
                  <a:moveTo>
                    <a:pt x="7" y="2"/>
                  </a:moveTo>
                  <a:lnTo>
                    <a:pt x="7" y="4"/>
                  </a:lnTo>
                  <a:lnTo>
                    <a:pt x="9" y="4"/>
                  </a:lnTo>
                  <a:lnTo>
                    <a:pt x="9" y="6"/>
                  </a:lnTo>
                  <a:lnTo>
                    <a:pt x="11" y="6"/>
                  </a:lnTo>
                  <a:lnTo>
                    <a:pt x="11" y="8"/>
                  </a:lnTo>
                  <a:lnTo>
                    <a:pt x="13" y="8"/>
                  </a:lnTo>
                  <a:lnTo>
                    <a:pt x="13" y="10"/>
                  </a:lnTo>
                  <a:lnTo>
                    <a:pt x="15" y="11"/>
                  </a:lnTo>
                  <a:lnTo>
                    <a:pt x="13" y="11"/>
                  </a:lnTo>
                  <a:lnTo>
                    <a:pt x="15" y="11"/>
                  </a:lnTo>
                  <a:lnTo>
                    <a:pt x="15" y="13"/>
                  </a:lnTo>
                  <a:lnTo>
                    <a:pt x="17" y="13"/>
                  </a:lnTo>
                  <a:lnTo>
                    <a:pt x="17" y="15"/>
                  </a:lnTo>
                  <a:lnTo>
                    <a:pt x="17" y="17"/>
                  </a:lnTo>
                  <a:lnTo>
                    <a:pt x="19" y="17"/>
                  </a:lnTo>
                  <a:lnTo>
                    <a:pt x="19" y="19"/>
                  </a:lnTo>
                  <a:lnTo>
                    <a:pt x="19" y="21"/>
                  </a:lnTo>
                  <a:lnTo>
                    <a:pt x="19" y="23"/>
                  </a:lnTo>
                  <a:lnTo>
                    <a:pt x="19" y="25"/>
                  </a:lnTo>
                  <a:lnTo>
                    <a:pt x="17" y="29"/>
                  </a:lnTo>
                  <a:lnTo>
                    <a:pt x="17" y="27"/>
                  </a:lnTo>
                  <a:lnTo>
                    <a:pt x="15" y="27"/>
                  </a:lnTo>
                  <a:lnTo>
                    <a:pt x="17" y="27"/>
                  </a:lnTo>
                  <a:lnTo>
                    <a:pt x="15" y="27"/>
                  </a:lnTo>
                  <a:lnTo>
                    <a:pt x="15" y="25"/>
                  </a:lnTo>
                  <a:lnTo>
                    <a:pt x="15" y="23"/>
                  </a:lnTo>
                  <a:lnTo>
                    <a:pt x="15" y="21"/>
                  </a:lnTo>
                  <a:lnTo>
                    <a:pt x="15" y="19"/>
                  </a:lnTo>
                  <a:lnTo>
                    <a:pt x="13" y="17"/>
                  </a:lnTo>
                  <a:lnTo>
                    <a:pt x="15" y="17"/>
                  </a:lnTo>
                  <a:lnTo>
                    <a:pt x="13" y="17"/>
                  </a:lnTo>
                  <a:lnTo>
                    <a:pt x="13" y="15"/>
                  </a:lnTo>
                  <a:lnTo>
                    <a:pt x="13" y="13"/>
                  </a:lnTo>
                  <a:lnTo>
                    <a:pt x="11" y="13"/>
                  </a:lnTo>
                  <a:lnTo>
                    <a:pt x="11" y="11"/>
                  </a:lnTo>
                  <a:lnTo>
                    <a:pt x="9" y="11"/>
                  </a:lnTo>
                  <a:lnTo>
                    <a:pt x="9" y="10"/>
                  </a:lnTo>
                  <a:lnTo>
                    <a:pt x="7" y="10"/>
                  </a:lnTo>
                  <a:lnTo>
                    <a:pt x="7" y="8"/>
                  </a:lnTo>
                  <a:lnTo>
                    <a:pt x="5" y="8"/>
                  </a:lnTo>
                  <a:lnTo>
                    <a:pt x="5" y="6"/>
                  </a:lnTo>
                  <a:lnTo>
                    <a:pt x="3" y="6"/>
                  </a:lnTo>
                  <a:lnTo>
                    <a:pt x="3" y="4"/>
                  </a:lnTo>
                  <a:lnTo>
                    <a:pt x="2" y="4"/>
                  </a:lnTo>
                  <a:lnTo>
                    <a:pt x="0" y="2"/>
                  </a:lnTo>
                  <a:lnTo>
                    <a:pt x="0" y="0"/>
                  </a:lnTo>
                  <a:lnTo>
                    <a:pt x="2" y="0"/>
                  </a:lnTo>
                  <a:lnTo>
                    <a:pt x="7" y="2"/>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7123"/>
            <p:cNvSpPr>
              <a:spLocks noChangeAspect="1"/>
            </p:cNvSpPr>
            <p:nvPr/>
          </p:nvSpPr>
          <p:spPr bwMode="auto">
            <a:xfrm>
              <a:off x="4859" y="3754"/>
              <a:ext cx="84" cy="119"/>
            </a:xfrm>
            <a:custGeom>
              <a:avLst/>
              <a:gdLst>
                <a:gd name="T0" fmla="*/ 79 w 84"/>
                <a:gd name="T1" fmla="*/ 6 h 119"/>
                <a:gd name="T2" fmla="*/ 73 w 84"/>
                <a:gd name="T3" fmla="*/ 12 h 119"/>
                <a:gd name="T4" fmla="*/ 65 w 84"/>
                <a:gd name="T5" fmla="*/ 18 h 119"/>
                <a:gd name="T6" fmla="*/ 59 w 84"/>
                <a:gd name="T7" fmla="*/ 23 h 119"/>
                <a:gd name="T8" fmla="*/ 54 w 84"/>
                <a:gd name="T9" fmla="*/ 27 h 119"/>
                <a:gd name="T10" fmla="*/ 48 w 84"/>
                <a:gd name="T11" fmla="*/ 33 h 119"/>
                <a:gd name="T12" fmla="*/ 42 w 84"/>
                <a:gd name="T13" fmla="*/ 37 h 119"/>
                <a:gd name="T14" fmla="*/ 34 w 84"/>
                <a:gd name="T15" fmla="*/ 45 h 119"/>
                <a:gd name="T16" fmla="*/ 29 w 84"/>
                <a:gd name="T17" fmla="*/ 48 h 119"/>
                <a:gd name="T18" fmla="*/ 25 w 84"/>
                <a:gd name="T19" fmla="*/ 52 h 119"/>
                <a:gd name="T20" fmla="*/ 19 w 84"/>
                <a:gd name="T21" fmla="*/ 60 h 119"/>
                <a:gd name="T22" fmla="*/ 17 w 84"/>
                <a:gd name="T23" fmla="*/ 66 h 119"/>
                <a:gd name="T24" fmla="*/ 17 w 84"/>
                <a:gd name="T25" fmla="*/ 71 h 119"/>
                <a:gd name="T26" fmla="*/ 17 w 84"/>
                <a:gd name="T27" fmla="*/ 77 h 119"/>
                <a:gd name="T28" fmla="*/ 19 w 84"/>
                <a:gd name="T29" fmla="*/ 81 h 119"/>
                <a:gd name="T30" fmla="*/ 23 w 84"/>
                <a:gd name="T31" fmla="*/ 85 h 119"/>
                <a:gd name="T32" fmla="*/ 27 w 84"/>
                <a:gd name="T33" fmla="*/ 89 h 119"/>
                <a:gd name="T34" fmla="*/ 29 w 84"/>
                <a:gd name="T35" fmla="*/ 93 h 119"/>
                <a:gd name="T36" fmla="*/ 33 w 84"/>
                <a:gd name="T37" fmla="*/ 96 h 119"/>
                <a:gd name="T38" fmla="*/ 36 w 84"/>
                <a:gd name="T39" fmla="*/ 100 h 119"/>
                <a:gd name="T40" fmla="*/ 40 w 84"/>
                <a:gd name="T41" fmla="*/ 104 h 119"/>
                <a:gd name="T42" fmla="*/ 40 w 84"/>
                <a:gd name="T43" fmla="*/ 110 h 119"/>
                <a:gd name="T44" fmla="*/ 42 w 84"/>
                <a:gd name="T45" fmla="*/ 112 h 119"/>
                <a:gd name="T46" fmla="*/ 40 w 84"/>
                <a:gd name="T47" fmla="*/ 114 h 119"/>
                <a:gd name="T48" fmla="*/ 42 w 84"/>
                <a:gd name="T49" fmla="*/ 116 h 119"/>
                <a:gd name="T50" fmla="*/ 34 w 84"/>
                <a:gd name="T51" fmla="*/ 118 h 119"/>
                <a:gd name="T52" fmla="*/ 34 w 84"/>
                <a:gd name="T53" fmla="*/ 116 h 119"/>
                <a:gd name="T54" fmla="*/ 31 w 84"/>
                <a:gd name="T55" fmla="*/ 112 h 119"/>
                <a:gd name="T56" fmla="*/ 29 w 84"/>
                <a:gd name="T57" fmla="*/ 108 h 119"/>
                <a:gd name="T58" fmla="*/ 27 w 84"/>
                <a:gd name="T59" fmla="*/ 104 h 119"/>
                <a:gd name="T60" fmla="*/ 25 w 84"/>
                <a:gd name="T61" fmla="*/ 100 h 119"/>
                <a:gd name="T62" fmla="*/ 21 w 84"/>
                <a:gd name="T63" fmla="*/ 96 h 119"/>
                <a:gd name="T64" fmla="*/ 17 w 84"/>
                <a:gd name="T65" fmla="*/ 95 h 119"/>
                <a:gd name="T66" fmla="*/ 13 w 84"/>
                <a:gd name="T67" fmla="*/ 91 h 119"/>
                <a:gd name="T68" fmla="*/ 9 w 84"/>
                <a:gd name="T69" fmla="*/ 87 h 119"/>
                <a:gd name="T70" fmla="*/ 4 w 84"/>
                <a:gd name="T71" fmla="*/ 83 h 119"/>
                <a:gd name="T72" fmla="*/ 0 w 84"/>
                <a:gd name="T73" fmla="*/ 77 h 119"/>
                <a:gd name="T74" fmla="*/ 0 w 84"/>
                <a:gd name="T75" fmla="*/ 73 h 119"/>
                <a:gd name="T76" fmla="*/ 4 w 84"/>
                <a:gd name="T77" fmla="*/ 68 h 119"/>
                <a:gd name="T78" fmla="*/ 8 w 84"/>
                <a:gd name="T79" fmla="*/ 62 h 119"/>
                <a:gd name="T80" fmla="*/ 9 w 84"/>
                <a:gd name="T81" fmla="*/ 58 h 119"/>
                <a:gd name="T82" fmla="*/ 13 w 84"/>
                <a:gd name="T83" fmla="*/ 54 h 119"/>
                <a:gd name="T84" fmla="*/ 19 w 84"/>
                <a:gd name="T85" fmla="*/ 50 h 119"/>
                <a:gd name="T86" fmla="*/ 27 w 84"/>
                <a:gd name="T87" fmla="*/ 43 h 119"/>
                <a:gd name="T88" fmla="*/ 31 w 84"/>
                <a:gd name="T89" fmla="*/ 39 h 119"/>
                <a:gd name="T90" fmla="*/ 34 w 84"/>
                <a:gd name="T91" fmla="*/ 35 h 119"/>
                <a:gd name="T92" fmla="*/ 40 w 84"/>
                <a:gd name="T93" fmla="*/ 31 h 119"/>
                <a:gd name="T94" fmla="*/ 46 w 84"/>
                <a:gd name="T95" fmla="*/ 25 h 119"/>
                <a:gd name="T96" fmla="*/ 52 w 84"/>
                <a:gd name="T97" fmla="*/ 21 h 119"/>
                <a:gd name="T98" fmla="*/ 59 w 84"/>
                <a:gd name="T99" fmla="*/ 16 h 119"/>
                <a:gd name="T100" fmla="*/ 65 w 84"/>
                <a:gd name="T101" fmla="*/ 10 h 119"/>
                <a:gd name="T102" fmla="*/ 71 w 84"/>
                <a:gd name="T103" fmla="*/ 6 h 119"/>
                <a:gd name="T104" fmla="*/ 77 w 84"/>
                <a:gd name="T105" fmla="*/ 2 h 119"/>
                <a:gd name="T106" fmla="*/ 81 w 84"/>
                <a:gd name="T107" fmla="*/ 0 h 119"/>
                <a:gd name="T108" fmla="*/ 82 w 84"/>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 h="119">
                  <a:moveTo>
                    <a:pt x="82" y="4"/>
                  </a:moveTo>
                  <a:lnTo>
                    <a:pt x="81" y="6"/>
                  </a:lnTo>
                  <a:lnTo>
                    <a:pt x="79" y="6"/>
                  </a:lnTo>
                  <a:lnTo>
                    <a:pt x="77" y="8"/>
                  </a:lnTo>
                  <a:lnTo>
                    <a:pt x="75" y="10"/>
                  </a:lnTo>
                  <a:lnTo>
                    <a:pt x="73" y="12"/>
                  </a:lnTo>
                  <a:lnTo>
                    <a:pt x="71" y="14"/>
                  </a:lnTo>
                  <a:lnTo>
                    <a:pt x="67" y="16"/>
                  </a:lnTo>
                  <a:lnTo>
                    <a:pt x="65" y="18"/>
                  </a:lnTo>
                  <a:lnTo>
                    <a:pt x="61" y="21"/>
                  </a:lnTo>
                  <a:lnTo>
                    <a:pt x="59" y="21"/>
                  </a:lnTo>
                  <a:lnTo>
                    <a:pt x="59" y="23"/>
                  </a:lnTo>
                  <a:lnTo>
                    <a:pt x="58" y="25"/>
                  </a:lnTo>
                  <a:lnTo>
                    <a:pt x="56" y="27"/>
                  </a:lnTo>
                  <a:lnTo>
                    <a:pt x="54" y="27"/>
                  </a:lnTo>
                  <a:lnTo>
                    <a:pt x="50" y="29"/>
                  </a:lnTo>
                  <a:lnTo>
                    <a:pt x="50" y="31"/>
                  </a:lnTo>
                  <a:lnTo>
                    <a:pt x="48" y="33"/>
                  </a:lnTo>
                  <a:lnTo>
                    <a:pt x="46" y="35"/>
                  </a:lnTo>
                  <a:lnTo>
                    <a:pt x="44" y="37"/>
                  </a:lnTo>
                  <a:lnTo>
                    <a:pt x="42" y="37"/>
                  </a:lnTo>
                  <a:lnTo>
                    <a:pt x="40" y="39"/>
                  </a:lnTo>
                  <a:lnTo>
                    <a:pt x="36" y="43"/>
                  </a:lnTo>
                  <a:lnTo>
                    <a:pt x="34" y="45"/>
                  </a:lnTo>
                  <a:lnTo>
                    <a:pt x="33" y="46"/>
                  </a:lnTo>
                  <a:lnTo>
                    <a:pt x="31" y="46"/>
                  </a:lnTo>
                  <a:lnTo>
                    <a:pt x="29" y="48"/>
                  </a:lnTo>
                  <a:lnTo>
                    <a:pt x="29" y="50"/>
                  </a:lnTo>
                  <a:lnTo>
                    <a:pt x="27" y="52"/>
                  </a:lnTo>
                  <a:lnTo>
                    <a:pt x="25" y="52"/>
                  </a:lnTo>
                  <a:lnTo>
                    <a:pt x="25" y="54"/>
                  </a:lnTo>
                  <a:lnTo>
                    <a:pt x="21" y="58"/>
                  </a:lnTo>
                  <a:lnTo>
                    <a:pt x="19" y="60"/>
                  </a:lnTo>
                  <a:lnTo>
                    <a:pt x="19" y="62"/>
                  </a:lnTo>
                  <a:lnTo>
                    <a:pt x="17" y="64"/>
                  </a:lnTo>
                  <a:lnTo>
                    <a:pt x="17" y="66"/>
                  </a:lnTo>
                  <a:lnTo>
                    <a:pt x="17" y="68"/>
                  </a:lnTo>
                  <a:lnTo>
                    <a:pt x="17" y="70"/>
                  </a:lnTo>
                  <a:lnTo>
                    <a:pt x="17" y="71"/>
                  </a:lnTo>
                  <a:lnTo>
                    <a:pt x="17" y="73"/>
                  </a:lnTo>
                  <a:lnTo>
                    <a:pt x="17" y="75"/>
                  </a:lnTo>
                  <a:lnTo>
                    <a:pt x="17" y="77"/>
                  </a:lnTo>
                  <a:lnTo>
                    <a:pt x="19" y="77"/>
                  </a:lnTo>
                  <a:lnTo>
                    <a:pt x="19" y="79"/>
                  </a:lnTo>
                  <a:lnTo>
                    <a:pt x="19" y="81"/>
                  </a:lnTo>
                  <a:lnTo>
                    <a:pt x="21" y="81"/>
                  </a:lnTo>
                  <a:lnTo>
                    <a:pt x="21" y="83"/>
                  </a:lnTo>
                  <a:lnTo>
                    <a:pt x="23" y="85"/>
                  </a:lnTo>
                  <a:lnTo>
                    <a:pt x="25" y="87"/>
                  </a:lnTo>
                  <a:lnTo>
                    <a:pt x="25" y="89"/>
                  </a:lnTo>
                  <a:lnTo>
                    <a:pt x="27" y="89"/>
                  </a:lnTo>
                  <a:lnTo>
                    <a:pt x="27" y="91"/>
                  </a:lnTo>
                  <a:lnTo>
                    <a:pt x="29" y="91"/>
                  </a:lnTo>
                  <a:lnTo>
                    <a:pt x="29" y="93"/>
                  </a:lnTo>
                  <a:lnTo>
                    <a:pt x="31" y="93"/>
                  </a:lnTo>
                  <a:lnTo>
                    <a:pt x="33" y="95"/>
                  </a:lnTo>
                  <a:lnTo>
                    <a:pt x="33" y="96"/>
                  </a:lnTo>
                  <a:lnTo>
                    <a:pt x="34" y="96"/>
                  </a:lnTo>
                  <a:lnTo>
                    <a:pt x="36" y="98"/>
                  </a:lnTo>
                  <a:lnTo>
                    <a:pt x="36" y="100"/>
                  </a:lnTo>
                  <a:lnTo>
                    <a:pt x="38" y="102"/>
                  </a:lnTo>
                  <a:lnTo>
                    <a:pt x="38" y="104"/>
                  </a:lnTo>
                  <a:lnTo>
                    <a:pt x="40" y="104"/>
                  </a:lnTo>
                  <a:lnTo>
                    <a:pt x="40" y="106"/>
                  </a:lnTo>
                  <a:lnTo>
                    <a:pt x="40" y="108"/>
                  </a:lnTo>
                  <a:lnTo>
                    <a:pt x="40" y="110"/>
                  </a:lnTo>
                  <a:lnTo>
                    <a:pt x="42" y="110"/>
                  </a:lnTo>
                  <a:lnTo>
                    <a:pt x="40" y="110"/>
                  </a:lnTo>
                  <a:lnTo>
                    <a:pt x="42" y="112"/>
                  </a:lnTo>
                  <a:lnTo>
                    <a:pt x="40" y="112"/>
                  </a:lnTo>
                  <a:lnTo>
                    <a:pt x="42" y="112"/>
                  </a:lnTo>
                  <a:lnTo>
                    <a:pt x="40" y="114"/>
                  </a:lnTo>
                  <a:lnTo>
                    <a:pt x="42" y="114"/>
                  </a:lnTo>
                  <a:lnTo>
                    <a:pt x="40" y="114"/>
                  </a:lnTo>
                  <a:lnTo>
                    <a:pt x="42" y="116"/>
                  </a:lnTo>
                  <a:lnTo>
                    <a:pt x="38" y="119"/>
                  </a:lnTo>
                  <a:lnTo>
                    <a:pt x="36" y="119"/>
                  </a:lnTo>
                  <a:lnTo>
                    <a:pt x="34" y="118"/>
                  </a:lnTo>
                  <a:lnTo>
                    <a:pt x="36" y="118"/>
                  </a:lnTo>
                  <a:lnTo>
                    <a:pt x="34" y="118"/>
                  </a:lnTo>
                  <a:lnTo>
                    <a:pt x="34" y="116"/>
                  </a:lnTo>
                  <a:lnTo>
                    <a:pt x="33" y="114"/>
                  </a:lnTo>
                  <a:lnTo>
                    <a:pt x="33" y="112"/>
                  </a:lnTo>
                  <a:lnTo>
                    <a:pt x="31" y="112"/>
                  </a:lnTo>
                  <a:lnTo>
                    <a:pt x="31" y="110"/>
                  </a:lnTo>
                  <a:lnTo>
                    <a:pt x="31" y="108"/>
                  </a:lnTo>
                  <a:lnTo>
                    <a:pt x="29" y="108"/>
                  </a:lnTo>
                  <a:lnTo>
                    <a:pt x="31" y="108"/>
                  </a:lnTo>
                  <a:lnTo>
                    <a:pt x="29" y="106"/>
                  </a:lnTo>
                  <a:lnTo>
                    <a:pt x="27" y="104"/>
                  </a:lnTo>
                  <a:lnTo>
                    <a:pt x="27" y="102"/>
                  </a:lnTo>
                  <a:lnTo>
                    <a:pt x="25" y="102"/>
                  </a:lnTo>
                  <a:lnTo>
                    <a:pt x="25" y="100"/>
                  </a:lnTo>
                  <a:lnTo>
                    <a:pt x="23" y="98"/>
                  </a:lnTo>
                  <a:lnTo>
                    <a:pt x="21" y="98"/>
                  </a:lnTo>
                  <a:lnTo>
                    <a:pt x="21" y="96"/>
                  </a:lnTo>
                  <a:lnTo>
                    <a:pt x="19" y="96"/>
                  </a:lnTo>
                  <a:lnTo>
                    <a:pt x="19" y="95"/>
                  </a:lnTo>
                  <a:lnTo>
                    <a:pt x="17" y="95"/>
                  </a:lnTo>
                  <a:lnTo>
                    <a:pt x="15" y="93"/>
                  </a:lnTo>
                  <a:lnTo>
                    <a:pt x="13" y="93"/>
                  </a:lnTo>
                  <a:lnTo>
                    <a:pt x="13" y="91"/>
                  </a:lnTo>
                  <a:lnTo>
                    <a:pt x="11" y="91"/>
                  </a:lnTo>
                  <a:lnTo>
                    <a:pt x="9" y="89"/>
                  </a:lnTo>
                  <a:lnTo>
                    <a:pt x="9" y="87"/>
                  </a:lnTo>
                  <a:lnTo>
                    <a:pt x="8" y="87"/>
                  </a:lnTo>
                  <a:lnTo>
                    <a:pt x="6" y="85"/>
                  </a:lnTo>
                  <a:lnTo>
                    <a:pt x="4" y="83"/>
                  </a:lnTo>
                  <a:lnTo>
                    <a:pt x="2" y="81"/>
                  </a:lnTo>
                  <a:lnTo>
                    <a:pt x="2" y="79"/>
                  </a:lnTo>
                  <a:lnTo>
                    <a:pt x="0" y="77"/>
                  </a:lnTo>
                  <a:lnTo>
                    <a:pt x="2" y="77"/>
                  </a:lnTo>
                  <a:lnTo>
                    <a:pt x="0" y="75"/>
                  </a:lnTo>
                  <a:lnTo>
                    <a:pt x="0" y="73"/>
                  </a:lnTo>
                  <a:lnTo>
                    <a:pt x="2" y="71"/>
                  </a:lnTo>
                  <a:lnTo>
                    <a:pt x="2" y="70"/>
                  </a:lnTo>
                  <a:lnTo>
                    <a:pt x="4" y="68"/>
                  </a:lnTo>
                  <a:lnTo>
                    <a:pt x="4" y="66"/>
                  </a:lnTo>
                  <a:lnTo>
                    <a:pt x="6" y="64"/>
                  </a:lnTo>
                  <a:lnTo>
                    <a:pt x="8" y="62"/>
                  </a:lnTo>
                  <a:lnTo>
                    <a:pt x="8" y="60"/>
                  </a:lnTo>
                  <a:lnTo>
                    <a:pt x="9" y="60"/>
                  </a:lnTo>
                  <a:lnTo>
                    <a:pt x="9" y="58"/>
                  </a:lnTo>
                  <a:lnTo>
                    <a:pt x="11" y="58"/>
                  </a:lnTo>
                  <a:lnTo>
                    <a:pt x="11" y="56"/>
                  </a:lnTo>
                  <a:lnTo>
                    <a:pt x="13" y="54"/>
                  </a:lnTo>
                  <a:lnTo>
                    <a:pt x="15" y="52"/>
                  </a:lnTo>
                  <a:lnTo>
                    <a:pt x="17" y="50"/>
                  </a:lnTo>
                  <a:lnTo>
                    <a:pt x="19" y="50"/>
                  </a:lnTo>
                  <a:lnTo>
                    <a:pt x="21" y="46"/>
                  </a:lnTo>
                  <a:lnTo>
                    <a:pt x="23" y="45"/>
                  </a:lnTo>
                  <a:lnTo>
                    <a:pt x="27" y="43"/>
                  </a:lnTo>
                  <a:lnTo>
                    <a:pt x="29" y="41"/>
                  </a:lnTo>
                  <a:lnTo>
                    <a:pt x="29" y="39"/>
                  </a:lnTo>
                  <a:lnTo>
                    <a:pt x="31" y="39"/>
                  </a:lnTo>
                  <a:lnTo>
                    <a:pt x="33" y="37"/>
                  </a:lnTo>
                  <a:lnTo>
                    <a:pt x="34" y="37"/>
                  </a:lnTo>
                  <a:lnTo>
                    <a:pt x="34" y="35"/>
                  </a:lnTo>
                  <a:lnTo>
                    <a:pt x="36" y="33"/>
                  </a:lnTo>
                  <a:lnTo>
                    <a:pt x="38" y="31"/>
                  </a:lnTo>
                  <a:lnTo>
                    <a:pt x="40" y="31"/>
                  </a:lnTo>
                  <a:lnTo>
                    <a:pt x="42" y="29"/>
                  </a:lnTo>
                  <a:lnTo>
                    <a:pt x="44" y="27"/>
                  </a:lnTo>
                  <a:lnTo>
                    <a:pt x="46" y="25"/>
                  </a:lnTo>
                  <a:lnTo>
                    <a:pt x="48" y="25"/>
                  </a:lnTo>
                  <a:lnTo>
                    <a:pt x="50" y="23"/>
                  </a:lnTo>
                  <a:lnTo>
                    <a:pt x="52" y="21"/>
                  </a:lnTo>
                  <a:lnTo>
                    <a:pt x="56" y="18"/>
                  </a:lnTo>
                  <a:lnTo>
                    <a:pt x="58" y="16"/>
                  </a:lnTo>
                  <a:lnTo>
                    <a:pt x="59" y="16"/>
                  </a:lnTo>
                  <a:lnTo>
                    <a:pt x="61" y="14"/>
                  </a:lnTo>
                  <a:lnTo>
                    <a:pt x="63" y="12"/>
                  </a:lnTo>
                  <a:lnTo>
                    <a:pt x="65" y="10"/>
                  </a:lnTo>
                  <a:lnTo>
                    <a:pt x="67" y="10"/>
                  </a:lnTo>
                  <a:lnTo>
                    <a:pt x="69" y="8"/>
                  </a:lnTo>
                  <a:lnTo>
                    <a:pt x="71" y="6"/>
                  </a:lnTo>
                  <a:lnTo>
                    <a:pt x="73" y="4"/>
                  </a:lnTo>
                  <a:lnTo>
                    <a:pt x="75" y="4"/>
                  </a:lnTo>
                  <a:lnTo>
                    <a:pt x="77" y="2"/>
                  </a:lnTo>
                  <a:lnTo>
                    <a:pt x="79" y="2"/>
                  </a:lnTo>
                  <a:lnTo>
                    <a:pt x="81" y="2"/>
                  </a:lnTo>
                  <a:lnTo>
                    <a:pt x="81" y="0"/>
                  </a:lnTo>
                  <a:lnTo>
                    <a:pt x="82" y="0"/>
                  </a:lnTo>
                  <a:lnTo>
                    <a:pt x="84" y="0"/>
                  </a:lnTo>
                  <a:lnTo>
                    <a:pt x="82" y="2"/>
                  </a:lnTo>
                  <a:lnTo>
                    <a:pt x="82" y="4"/>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7124"/>
            <p:cNvSpPr>
              <a:spLocks noChangeAspect="1"/>
            </p:cNvSpPr>
            <p:nvPr/>
          </p:nvSpPr>
          <p:spPr bwMode="auto">
            <a:xfrm>
              <a:off x="5141" y="3293"/>
              <a:ext cx="73" cy="106"/>
            </a:xfrm>
            <a:custGeom>
              <a:avLst/>
              <a:gdLst>
                <a:gd name="T0" fmla="*/ 64 w 73"/>
                <a:gd name="T1" fmla="*/ 106 h 106"/>
                <a:gd name="T2" fmla="*/ 68 w 73"/>
                <a:gd name="T3" fmla="*/ 104 h 106"/>
                <a:gd name="T4" fmla="*/ 73 w 73"/>
                <a:gd name="T5" fmla="*/ 96 h 106"/>
                <a:gd name="T6" fmla="*/ 73 w 73"/>
                <a:gd name="T7" fmla="*/ 81 h 106"/>
                <a:gd name="T8" fmla="*/ 69 w 73"/>
                <a:gd name="T9" fmla="*/ 71 h 106"/>
                <a:gd name="T10" fmla="*/ 62 w 73"/>
                <a:gd name="T11" fmla="*/ 58 h 106"/>
                <a:gd name="T12" fmla="*/ 39 w 73"/>
                <a:gd name="T13" fmla="*/ 19 h 106"/>
                <a:gd name="T14" fmla="*/ 27 w 73"/>
                <a:gd name="T15" fmla="*/ 4 h 106"/>
                <a:gd name="T16" fmla="*/ 21 w 73"/>
                <a:gd name="T17" fmla="*/ 0 h 106"/>
                <a:gd name="T18" fmla="*/ 16 w 73"/>
                <a:gd name="T19" fmla="*/ 0 h 106"/>
                <a:gd name="T20" fmla="*/ 6 w 73"/>
                <a:gd name="T21" fmla="*/ 6 h 106"/>
                <a:gd name="T22" fmla="*/ 0 w 73"/>
                <a:gd name="T23" fmla="*/ 14 h 106"/>
                <a:gd name="T24" fmla="*/ 0 w 73"/>
                <a:gd name="T25" fmla="*/ 25 h 106"/>
                <a:gd name="T26" fmla="*/ 4 w 73"/>
                <a:gd name="T27" fmla="*/ 37 h 106"/>
                <a:gd name="T28" fmla="*/ 19 w 73"/>
                <a:gd name="T29" fmla="*/ 64 h 106"/>
                <a:gd name="T30" fmla="*/ 27 w 73"/>
                <a:gd name="T31" fmla="*/ 75 h 106"/>
                <a:gd name="T32" fmla="*/ 31 w 73"/>
                <a:gd name="T33" fmla="*/ 79 h 106"/>
                <a:gd name="T34" fmla="*/ 64 w 73"/>
                <a:gd name="T35"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106">
                  <a:moveTo>
                    <a:pt x="64" y="106"/>
                  </a:moveTo>
                  <a:lnTo>
                    <a:pt x="68" y="104"/>
                  </a:lnTo>
                  <a:lnTo>
                    <a:pt x="73" y="96"/>
                  </a:lnTo>
                  <a:lnTo>
                    <a:pt x="73" y="81"/>
                  </a:lnTo>
                  <a:lnTo>
                    <a:pt x="69" y="71"/>
                  </a:lnTo>
                  <a:lnTo>
                    <a:pt x="62" y="58"/>
                  </a:lnTo>
                  <a:lnTo>
                    <a:pt x="39" y="19"/>
                  </a:lnTo>
                  <a:lnTo>
                    <a:pt x="27" y="4"/>
                  </a:lnTo>
                  <a:lnTo>
                    <a:pt x="21" y="0"/>
                  </a:lnTo>
                  <a:lnTo>
                    <a:pt x="16" y="0"/>
                  </a:lnTo>
                  <a:lnTo>
                    <a:pt x="6" y="6"/>
                  </a:lnTo>
                  <a:lnTo>
                    <a:pt x="0" y="14"/>
                  </a:lnTo>
                  <a:lnTo>
                    <a:pt x="0" y="25"/>
                  </a:lnTo>
                  <a:lnTo>
                    <a:pt x="4" y="37"/>
                  </a:lnTo>
                  <a:lnTo>
                    <a:pt x="19" y="64"/>
                  </a:lnTo>
                  <a:lnTo>
                    <a:pt x="27" y="75"/>
                  </a:lnTo>
                  <a:lnTo>
                    <a:pt x="31" y="79"/>
                  </a:lnTo>
                  <a:lnTo>
                    <a:pt x="64" y="106"/>
                  </a:lnTo>
                  <a:close/>
                </a:path>
              </a:pathLst>
            </a:custGeom>
            <a:solidFill>
              <a:srgbClr val="B8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7125"/>
            <p:cNvSpPr>
              <a:spLocks noChangeAspect="1"/>
            </p:cNvSpPr>
            <p:nvPr/>
          </p:nvSpPr>
          <p:spPr bwMode="auto">
            <a:xfrm>
              <a:off x="5137" y="3289"/>
              <a:ext cx="81" cy="114"/>
            </a:xfrm>
            <a:custGeom>
              <a:avLst/>
              <a:gdLst>
                <a:gd name="T0" fmla="*/ 66 w 81"/>
                <a:gd name="T1" fmla="*/ 114 h 114"/>
                <a:gd name="T2" fmla="*/ 70 w 81"/>
                <a:gd name="T3" fmla="*/ 114 h 114"/>
                <a:gd name="T4" fmla="*/ 73 w 81"/>
                <a:gd name="T5" fmla="*/ 112 h 114"/>
                <a:gd name="T6" fmla="*/ 75 w 81"/>
                <a:gd name="T7" fmla="*/ 110 h 114"/>
                <a:gd name="T8" fmla="*/ 81 w 81"/>
                <a:gd name="T9" fmla="*/ 102 h 114"/>
                <a:gd name="T10" fmla="*/ 81 w 81"/>
                <a:gd name="T11" fmla="*/ 83 h 114"/>
                <a:gd name="T12" fmla="*/ 77 w 81"/>
                <a:gd name="T13" fmla="*/ 73 h 114"/>
                <a:gd name="T14" fmla="*/ 70 w 81"/>
                <a:gd name="T15" fmla="*/ 60 h 114"/>
                <a:gd name="T16" fmla="*/ 47 w 81"/>
                <a:gd name="T17" fmla="*/ 22 h 114"/>
                <a:gd name="T18" fmla="*/ 35 w 81"/>
                <a:gd name="T19" fmla="*/ 6 h 114"/>
                <a:gd name="T20" fmla="*/ 33 w 81"/>
                <a:gd name="T21" fmla="*/ 4 h 114"/>
                <a:gd name="T22" fmla="*/ 27 w 81"/>
                <a:gd name="T23" fmla="*/ 0 h 114"/>
                <a:gd name="T24" fmla="*/ 18 w 81"/>
                <a:gd name="T25" fmla="*/ 0 h 114"/>
                <a:gd name="T26" fmla="*/ 8 w 81"/>
                <a:gd name="T27" fmla="*/ 6 h 114"/>
                <a:gd name="T28" fmla="*/ 8 w 81"/>
                <a:gd name="T29" fmla="*/ 8 h 114"/>
                <a:gd name="T30" fmla="*/ 6 w 81"/>
                <a:gd name="T31" fmla="*/ 8 h 114"/>
                <a:gd name="T32" fmla="*/ 0 w 81"/>
                <a:gd name="T33" fmla="*/ 16 h 114"/>
                <a:gd name="T34" fmla="*/ 0 w 81"/>
                <a:gd name="T35" fmla="*/ 31 h 114"/>
                <a:gd name="T36" fmla="*/ 4 w 81"/>
                <a:gd name="T37" fmla="*/ 43 h 114"/>
                <a:gd name="T38" fmla="*/ 20 w 81"/>
                <a:gd name="T39" fmla="*/ 70 h 114"/>
                <a:gd name="T40" fmla="*/ 27 w 81"/>
                <a:gd name="T41" fmla="*/ 81 h 114"/>
                <a:gd name="T42" fmla="*/ 33 w 81"/>
                <a:gd name="T43" fmla="*/ 85 h 114"/>
                <a:gd name="T44" fmla="*/ 66 w 81"/>
                <a:gd name="T45" fmla="*/ 114 h 114"/>
                <a:gd name="T46" fmla="*/ 68 w 81"/>
                <a:gd name="T47" fmla="*/ 106 h 114"/>
                <a:gd name="T48" fmla="*/ 37 w 81"/>
                <a:gd name="T49" fmla="*/ 81 h 114"/>
                <a:gd name="T50" fmla="*/ 35 w 81"/>
                <a:gd name="T51" fmla="*/ 77 h 114"/>
                <a:gd name="T52" fmla="*/ 27 w 81"/>
                <a:gd name="T53" fmla="*/ 66 h 114"/>
                <a:gd name="T54" fmla="*/ 12 w 81"/>
                <a:gd name="T55" fmla="*/ 39 h 114"/>
                <a:gd name="T56" fmla="*/ 8 w 81"/>
                <a:gd name="T57" fmla="*/ 29 h 114"/>
                <a:gd name="T58" fmla="*/ 8 w 81"/>
                <a:gd name="T59" fmla="*/ 20 h 114"/>
                <a:gd name="T60" fmla="*/ 12 w 81"/>
                <a:gd name="T61" fmla="*/ 14 h 114"/>
                <a:gd name="T62" fmla="*/ 22 w 81"/>
                <a:gd name="T63" fmla="*/ 8 h 114"/>
                <a:gd name="T64" fmla="*/ 23 w 81"/>
                <a:gd name="T65" fmla="*/ 8 h 114"/>
                <a:gd name="T66" fmla="*/ 29 w 81"/>
                <a:gd name="T67" fmla="*/ 10 h 114"/>
                <a:gd name="T68" fmla="*/ 39 w 81"/>
                <a:gd name="T69" fmla="*/ 25 h 114"/>
                <a:gd name="T70" fmla="*/ 62 w 81"/>
                <a:gd name="T71" fmla="*/ 64 h 114"/>
                <a:gd name="T72" fmla="*/ 70 w 81"/>
                <a:gd name="T73" fmla="*/ 77 h 114"/>
                <a:gd name="T74" fmla="*/ 73 w 81"/>
                <a:gd name="T75" fmla="*/ 85 h 114"/>
                <a:gd name="T76" fmla="*/ 73 w 81"/>
                <a:gd name="T77" fmla="*/ 98 h 114"/>
                <a:gd name="T78" fmla="*/ 70 w 81"/>
                <a:gd name="T79" fmla="*/ 106 h 114"/>
                <a:gd name="T80" fmla="*/ 68 w 81"/>
                <a:gd name="T81" fmla="*/ 106 h 114"/>
                <a:gd name="T82" fmla="*/ 66 w 81"/>
                <a:gd name="T8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114">
                  <a:moveTo>
                    <a:pt x="66" y="114"/>
                  </a:moveTo>
                  <a:lnTo>
                    <a:pt x="70" y="114"/>
                  </a:lnTo>
                  <a:lnTo>
                    <a:pt x="73" y="112"/>
                  </a:lnTo>
                  <a:lnTo>
                    <a:pt x="75" y="110"/>
                  </a:lnTo>
                  <a:lnTo>
                    <a:pt x="81" y="102"/>
                  </a:lnTo>
                  <a:lnTo>
                    <a:pt x="81" y="83"/>
                  </a:lnTo>
                  <a:lnTo>
                    <a:pt x="77" y="73"/>
                  </a:lnTo>
                  <a:lnTo>
                    <a:pt x="70" y="60"/>
                  </a:lnTo>
                  <a:lnTo>
                    <a:pt x="47" y="22"/>
                  </a:lnTo>
                  <a:lnTo>
                    <a:pt x="35" y="6"/>
                  </a:lnTo>
                  <a:lnTo>
                    <a:pt x="33" y="4"/>
                  </a:lnTo>
                  <a:lnTo>
                    <a:pt x="27" y="0"/>
                  </a:lnTo>
                  <a:lnTo>
                    <a:pt x="18" y="0"/>
                  </a:lnTo>
                  <a:lnTo>
                    <a:pt x="8" y="6"/>
                  </a:lnTo>
                  <a:lnTo>
                    <a:pt x="8" y="8"/>
                  </a:lnTo>
                  <a:lnTo>
                    <a:pt x="6" y="8"/>
                  </a:lnTo>
                  <a:lnTo>
                    <a:pt x="0" y="16"/>
                  </a:lnTo>
                  <a:lnTo>
                    <a:pt x="0" y="31"/>
                  </a:lnTo>
                  <a:lnTo>
                    <a:pt x="4" y="43"/>
                  </a:lnTo>
                  <a:lnTo>
                    <a:pt x="20" y="70"/>
                  </a:lnTo>
                  <a:lnTo>
                    <a:pt x="27" y="81"/>
                  </a:lnTo>
                  <a:lnTo>
                    <a:pt x="33" y="85"/>
                  </a:lnTo>
                  <a:lnTo>
                    <a:pt x="66" y="114"/>
                  </a:lnTo>
                  <a:lnTo>
                    <a:pt x="68" y="106"/>
                  </a:lnTo>
                  <a:lnTo>
                    <a:pt x="37" y="81"/>
                  </a:lnTo>
                  <a:lnTo>
                    <a:pt x="35" y="77"/>
                  </a:lnTo>
                  <a:lnTo>
                    <a:pt x="27" y="66"/>
                  </a:lnTo>
                  <a:lnTo>
                    <a:pt x="12" y="39"/>
                  </a:lnTo>
                  <a:lnTo>
                    <a:pt x="8" y="29"/>
                  </a:lnTo>
                  <a:lnTo>
                    <a:pt x="8" y="20"/>
                  </a:lnTo>
                  <a:lnTo>
                    <a:pt x="12" y="14"/>
                  </a:lnTo>
                  <a:lnTo>
                    <a:pt x="22" y="8"/>
                  </a:lnTo>
                  <a:lnTo>
                    <a:pt x="23" y="8"/>
                  </a:lnTo>
                  <a:lnTo>
                    <a:pt x="29" y="10"/>
                  </a:lnTo>
                  <a:lnTo>
                    <a:pt x="39" y="25"/>
                  </a:lnTo>
                  <a:lnTo>
                    <a:pt x="62" y="64"/>
                  </a:lnTo>
                  <a:lnTo>
                    <a:pt x="70" y="77"/>
                  </a:lnTo>
                  <a:lnTo>
                    <a:pt x="73" y="85"/>
                  </a:lnTo>
                  <a:lnTo>
                    <a:pt x="73" y="98"/>
                  </a:lnTo>
                  <a:lnTo>
                    <a:pt x="70" y="106"/>
                  </a:lnTo>
                  <a:lnTo>
                    <a:pt x="68" y="106"/>
                  </a:lnTo>
                  <a:lnTo>
                    <a:pt x="66" y="1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7126"/>
            <p:cNvSpPr>
              <a:spLocks noChangeAspect="1"/>
            </p:cNvSpPr>
            <p:nvPr/>
          </p:nvSpPr>
          <p:spPr bwMode="auto">
            <a:xfrm>
              <a:off x="5151" y="3351"/>
              <a:ext cx="84" cy="61"/>
            </a:xfrm>
            <a:custGeom>
              <a:avLst/>
              <a:gdLst>
                <a:gd name="T0" fmla="*/ 84 w 84"/>
                <a:gd name="T1" fmla="*/ 56 h 61"/>
                <a:gd name="T2" fmla="*/ 82 w 84"/>
                <a:gd name="T3" fmla="*/ 54 h 61"/>
                <a:gd name="T4" fmla="*/ 77 w 84"/>
                <a:gd name="T5" fmla="*/ 46 h 61"/>
                <a:gd name="T6" fmla="*/ 59 w 84"/>
                <a:gd name="T7" fmla="*/ 25 h 61"/>
                <a:gd name="T8" fmla="*/ 36 w 84"/>
                <a:gd name="T9" fmla="*/ 6 h 61"/>
                <a:gd name="T10" fmla="*/ 27 w 84"/>
                <a:gd name="T11" fmla="*/ 0 h 61"/>
                <a:gd name="T12" fmla="*/ 17 w 84"/>
                <a:gd name="T13" fmla="*/ 2 h 61"/>
                <a:gd name="T14" fmla="*/ 6 w 84"/>
                <a:gd name="T15" fmla="*/ 13 h 61"/>
                <a:gd name="T16" fmla="*/ 0 w 84"/>
                <a:gd name="T17" fmla="*/ 27 h 61"/>
                <a:gd name="T18" fmla="*/ 0 w 84"/>
                <a:gd name="T19" fmla="*/ 38 h 61"/>
                <a:gd name="T20" fmla="*/ 4 w 84"/>
                <a:gd name="T21" fmla="*/ 42 h 61"/>
                <a:gd name="T22" fmla="*/ 9 w 84"/>
                <a:gd name="T23" fmla="*/ 46 h 61"/>
                <a:gd name="T24" fmla="*/ 36 w 84"/>
                <a:gd name="T25" fmla="*/ 58 h 61"/>
                <a:gd name="T26" fmla="*/ 48 w 84"/>
                <a:gd name="T27" fmla="*/ 59 h 61"/>
                <a:gd name="T28" fmla="*/ 52 w 84"/>
                <a:gd name="T29" fmla="*/ 61 h 61"/>
                <a:gd name="T30" fmla="*/ 84 w 84"/>
                <a:gd name="T3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61">
                  <a:moveTo>
                    <a:pt x="84" y="56"/>
                  </a:moveTo>
                  <a:lnTo>
                    <a:pt x="82" y="54"/>
                  </a:lnTo>
                  <a:lnTo>
                    <a:pt x="77" y="46"/>
                  </a:lnTo>
                  <a:lnTo>
                    <a:pt x="59" y="25"/>
                  </a:lnTo>
                  <a:lnTo>
                    <a:pt x="36" y="6"/>
                  </a:lnTo>
                  <a:lnTo>
                    <a:pt x="27" y="0"/>
                  </a:lnTo>
                  <a:lnTo>
                    <a:pt x="17" y="2"/>
                  </a:lnTo>
                  <a:lnTo>
                    <a:pt x="6" y="13"/>
                  </a:lnTo>
                  <a:lnTo>
                    <a:pt x="0" y="27"/>
                  </a:lnTo>
                  <a:lnTo>
                    <a:pt x="0" y="38"/>
                  </a:lnTo>
                  <a:lnTo>
                    <a:pt x="4" y="42"/>
                  </a:lnTo>
                  <a:lnTo>
                    <a:pt x="9" y="46"/>
                  </a:lnTo>
                  <a:lnTo>
                    <a:pt x="36" y="58"/>
                  </a:lnTo>
                  <a:lnTo>
                    <a:pt x="48" y="59"/>
                  </a:lnTo>
                  <a:lnTo>
                    <a:pt x="52" y="61"/>
                  </a:lnTo>
                  <a:lnTo>
                    <a:pt x="84" y="56"/>
                  </a:lnTo>
                  <a:close/>
                </a:path>
              </a:pathLst>
            </a:custGeom>
            <a:solidFill>
              <a:srgbClr val="B8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7127"/>
            <p:cNvSpPr>
              <a:spLocks noChangeAspect="1"/>
            </p:cNvSpPr>
            <p:nvPr/>
          </p:nvSpPr>
          <p:spPr bwMode="auto">
            <a:xfrm>
              <a:off x="5147" y="3347"/>
              <a:ext cx="92" cy="69"/>
            </a:xfrm>
            <a:custGeom>
              <a:avLst/>
              <a:gdLst>
                <a:gd name="T0" fmla="*/ 88 w 92"/>
                <a:gd name="T1" fmla="*/ 63 h 69"/>
                <a:gd name="T2" fmla="*/ 90 w 92"/>
                <a:gd name="T3" fmla="*/ 63 h 69"/>
                <a:gd name="T4" fmla="*/ 92 w 92"/>
                <a:gd name="T5" fmla="*/ 62 h 69"/>
                <a:gd name="T6" fmla="*/ 92 w 92"/>
                <a:gd name="T7" fmla="*/ 58 h 69"/>
                <a:gd name="T8" fmla="*/ 90 w 92"/>
                <a:gd name="T9" fmla="*/ 58 h 69"/>
                <a:gd name="T10" fmla="*/ 90 w 92"/>
                <a:gd name="T11" fmla="*/ 56 h 69"/>
                <a:gd name="T12" fmla="*/ 85 w 92"/>
                <a:gd name="T13" fmla="*/ 48 h 69"/>
                <a:gd name="T14" fmla="*/ 65 w 92"/>
                <a:gd name="T15" fmla="*/ 27 h 69"/>
                <a:gd name="T16" fmla="*/ 42 w 92"/>
                <a:gd name="T17" fmla="*/ 6 h 69"/>
                <a:gd name="T18" fmla="*/ 33 w 92"/>
                <a:gd name="T19" fmla="*/ 0 h 69"/>
                <a:gd name="T20" fmla="*/ 31 w 92"/>
                <a:gd name="T21" fmla="*/ 0 h 69"/>
                <a:gd name="T22" fmla="*/ 21 w 92"/>
                <a:gd name="T23" fmla="*/ 2 h 69"/>
                <a:gd name="T24" fmla="*/ 19 w 92"/>
                <a:gd name="T25" fmla="*/ 2 h 69"/>
                <a:gd name="T26" fmla="*/ 19 w 92"/>
                <a:gd name="T27" fmla="*/ 4 h 69"/>
                <a:gd name="T28" fmla="*/ 8 w 92"/>
                <a:gd name="T29" fmla="*/ 15 h 69"/>
                <a:gd name="T30" fmla="*/ 6 w 92"/>
                <a:gd name="T31" fmla="*/ 15 h 69"/>
                <a:gd name="T32" fmla="*/ 0 w 92"/>
                <a:gd name="T33" fmla="*/ 29 h 69"/>
                <a:gd name="T34" fmla="*/ 0 w 92"/>
                <a:gd name="T35" fmla="*/ 44 h 69"/>
                <a:gd name="T36" fmla="*/ 2 w 92"/>
                <a:gd name="T37" fmla="*/ 44 h 69"/>
                <a:gd name="T38" fmla="*/ 6 w 92"/>
                <a:gd name="T39" fmla="*/ 50 h 69"/>
                <a:gd name="T40" fmla="*/ 12 w 92"/>
                <a:gd name="T41" fmla="*/ 54 h 69"/>
                <a:gd name="T42" fmla="*/ 38 w 92"/>
                <a:gd name="T43" fmla="*/ 65 h 69"/>
                <a:gd name="T44" fmla="*/ 50 w 92"/>
                <a:gd name="T45" fmla="*/ 67 h 69"/>
                <a:gd name="T46" fmla="*/ 54 w 92"/>
                <a:gd name="T47" fmla="*/ 69 h 69"/>
                <a:gd name="T48" fmla="*/ 56 w 92"/>
                <a:gd name="T49" fmla="*/ 69 h 69"/>
                <a:gd name="T50" fmla="*/ 88 w 92"/>
                <a:gd name="T51" fmla="*/ 63 h 69"/>
                <a:gd name="T52" fmla="*/ 86 w 92"/>
                <a:gd name="T53" fmla="*/ 60 h 69"/>
                <a:gd name="T54" fmla="*/ 56 w 92"/>
                <a:gd name="T55" fmla="*/ 62 h 69"/>
                <a:gd name="T56" fmla="*/ 54 w 92"/>
                <a:gd name="T57" fmla="*/ 60 h 69"/>
                <a:gd name="T58" fmla="*/ 52 w 92"/>
                <a:gd name="T59" fmla="*/ 60 h 69"/>
                <a:gd name="T60" fmla="*/ 42 w 92"/>
                <a:gd name="T61" fmla="*/ 58 h 69"/>
                <a:gd name="T62" fmla="*/ 15 w 92"/>
                <a:gd name="T63" fmla="*/ 46 h 69"/>
                <a:gd name="T64" fmla="*/ 10 w 92"/>
                <a:gd name="T65" fmla="*/ 42 h 69"/>
                <a:gd name="T66" fmla="*/ 8 w 92"/>
                <a:gd name="T67" fmla="*/ 40 h 69"/>
                <a:gd name="T68" fmla="*/ 8 w 92"/>
                <a:gd name="T69" fmla="*/ 31 h 69"/>
                <a:gd name="T70" fmla="*/ 13 w 92"/>
                <a:gd name="T71" fmla="*/ 19 h 69"/>
                <a:gd name="T72" fmla="*/ 23 w 92"/>
                <a:gd name="T73" fmla="*/ 10 h 69"/>
                <a:gd name="T74" fmla="*/ 31 w 92"/>
                <a:gd name="T75" fmla="*/ 8 h 69"/>
                <a:gd name="T76" fmla="*/ 38 w 92"/>
                <a:gd name="T77" fmla="*/ 13 h 69"/>
                <a:gd name="T78" fmla="*/ 62 w 92"/>
                <a:gd name="T79" fmla="*/ 31 h 69"/>
                <a:gd name="T80" fmla="*/ 77 w 92"/>
                <a:gd name="T81" fmla="*/ 52 h 69"/>
                <a:gd name="T82" fmla="*/ 83 w 92"/>
                <a:gd name="T83" fmla="*/ 60 h 69"/>
                <a:gd name="T84" fmla="*/ 86 w 92"/>
                <a:gd name="T85" fmla="*/ 60 h 69"/>
                <a:gd name="T86" fmla="*/ 88 w 92"/>
                <a:gd name="T87"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69">
                  <a:moveTo>
                    <a:pt x="88" y="63"/>
                  </a:moveTo>
                  <a:lnTo>
                    <a:pt x="90" y="63"/>
                  </a:lnTo>
                  <a:lnTo>
                    <a:pt x="92" y="62"/>
                  </a:lnTo>
                  <a:lnTo>
                    <a:pt x="92" y="58"/>
                  </a:lnTo>
                  <a:lnTo>
                    <a:pt x="90" y="58"/>
                  </a:lnTo>
                  <a:lnTo>
                    <a:pt x="90" y="56"/>
                  </a:lnTo>
                  <a:lnTo>
                    <a:pt x="85" y="48"/>
                  </a:lnTo>
                  <a:lnTo>
                    <a:pt x="65" y="27"/>
                  </a:lnTo>
                  <a:lnTo>
                    <a:pt x="42" y="6"/>
                  </a:lnTo>
                  <a:lnTo>
                    <a:pt x="33" y="0"/>
                  </a:lnTo>
                  <a:lnTo>
                    <a:pt x="31" y="0"/>
                  </a:lnTo>
                  <a:lnTo>
                    <a:pt x="21" y="2"/>
                  </a:lnTo>
                  <a:lnTo>
                    <a:pt x="19" y="2"/>
                  </a:lnTo>
                  <a:lnTo>
                    <a:pt x="19" y="4"/>
                  </a:lnTo>
                  <a:lnTo>
                    <a:pt x="8" y="15"/>
                  </a:lnTo>
                  <a:lnTo>
                    <a:pt x="6" y="15"/>
                  </a:lnTo>
                  <a:lnTo>
                    <a:pt x="0" y="29"/>
                  </a:lnTo>
                  <a:lnTo>
                    <a:pt x="0" y="44"/>
                  </a:lnTo>
                  <a:lnTo>
                    <a:pt x="2" y="44"/>
                  </a:lnTo>
                  <a:lnTo>
                    <a:pt x="6" y="50"/>
                  </a:lnTo>
                  <a:lnTo>
                    <a:pt x="12" y="54"/>
                  </a:lnTo>
                  <a:lnTo>
                    <a:pt x="38" y="65"/>
                  </a:lnTo>
                  <a:lnTo>
                    <a:pt x="50" y="67"/>
                  </a:lnTo>
                  <a:lnTo>
                    <a:pt x="54" y="69"/>
                  </a:lnTo>
                  <a:lnTo>
                    <a:pt x="56" y="69"/>
                  </a:lnTo>
                  <a:lnTo>
                    <a:pt x="88" y="63"/>
                  </a:lnTo>
                  <a:lnTo>
                    <a:pt x="86" y="60"/>
                  </a:lnTo>
                  <a:lnTo>
                    <a:pt x="56" y="62"/>
                  </a:lnTo>
                  <a:lnTo>
                    <a:pt x="54" y="60"/>
                  </a:lnTo>
                  <a:lnTo>
                    <a:pt x="52" y="60"/>
                  </a:lnTo>
                  <a:lnTo>
                    <a:pt x="42" y="58"/>
                  </a:lnTo>
                  <a:lnTo>
                    <a:pt x="15" y="46"/>
                  </a:lnTo>
                  <a:lnTo>
                    <a:pt x="10" y="42"/>
                  </a:lnTo>
                  <a:lnTo>
                    <a:pt x="8" y="40"/>
                  </a:lnTo>
                  <a:lnTo>
                    <a:pt x="8" y="31"/>
                  </a:lnTo>
                  <a:lnTo>
                    <a:pt x="13" y="19"/>
                  </a:lnTo>
                  <a:lnTo>
                    <a:pt x="23" y="10"/>
                  </a:lnTo>
                  <a:lnTo>
                    <a:pt x="31" y="8"/>
                  </a:lnTo>
                  <a:lnTo>
                    <a:pt x="38" y="13"/>
                  </a:lnTo>
                  <a:lnTo>
                    <a:pt x="62" y="31"/>
                  </a:lnTo>
                  <a:lnTo>
                    <a:pt x="77" y="52"/>
                  </a:lnTo>
                  <a:lnTo>
                    <a:pt x="83" y="60"/>
                  </a:lnTo>
                  <a:lnTo>
                    <a:pt x="86" y="60"/>
                  </a:lnTo>
                  <a:lnTo>
                    <a:pt x="8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7128"/>
            <p:cNvSpPr>
              <a:spLocks noChangeAspect="1"/>
            </p:cNvSpPr>
            <p:nvPr/>
          </p:nvSpPr>
          <p:spPr bwMode="auto">
            <a:xfrm>
              <a:off x="5180" y="3389"/>
              <a:ext cx="111" cy="64"/>
            </a:xfrm>
            <a:custGeom>
              <a:avLst/>
              <a:gdLst>
                <a:gd name="T0" fmla="*/ 111 w 111"/>
                <a:gd name="T1" fmla="*/ 64 h 64"/>
                <a:gd name="T2" fmla="*/ 109 w 111"/>
                <a:gd name="T3" fmla="*/ 60 h 64"/>
                <a:gd name="T4" fmla="*/ 100 w 111"/>
                <a:gd name="T5" fmla="*/ 48 h 64"/>
                <a:gd name="T6" fmla="*/ 86 w 111"/>
                <a:gd name="T7" fmla="*/ 33 h 64"/>
                <a:gd name="T8" fmla="*/ 69 w 111"/>
                <a:gd name="T9" fmla="*/ 20 h 64"/>
                <a:gd name="T10" fmla="*/ 52 w 111"/>
                <a:gd name="T11" fmla="*/ 10 h 64"/>
                <a:gd name="T12" fmla="*/ 36 w 111"/>
                <a:gd name="T13" fmla="*/ 2 h 64"/>
                <a:gd name="T14" fmla="*/ 25 w 111"/>
                <a:gd name="T15" fmla="*/ 0 h 64"/>
                <a:gd name="T16" fmla="*/ 15 w 111"/>
                <a:gd name="T17" fmla="*/ 2 h 64"/>
                <a:gd name="T18" fmla="*/ 5 w 111"/>
                <a:gd name="T19" fmla="*/ 8 h 64"/>
                <a:gd name="T20" fmla="*/ 0 w 111"/>
                <a:gd name="T21" fmla="*/ 20 h 64"/>
                <a:gd name="T22" fmla="*/ 0 w 111"/>
                <a:gd name="T23" fmla="*/ 25 h 64"/>
                <a:gd name="T24" fmla="*/ 4 w 111"/>
                <a:gd name="T25" fmla="*/ 33 h 64"/>
                <a:gd name="T26" fmla="*/ 13 w 111"/>
                <a:gd name="T27" fmla="*/ 41 h 64"/>
                <a:gd name="T28" fmla="*/ 27 w 111"/>
                <a:gd name="T29" fmla="*/ 46 h 64"/>
                <a:gd name="T30" fmla="*/ 59 w 111"/>
                <a:gd name="T31" fmla="*/ 56 h 64"/>
                <a:gd name="T32" fmla="*/ 86 w 111"/>
                <a:gd name="T33" fmla="*/ 62 h 64"/>
                <a:gd name="T34" fmla="*/ 103 w 111"/>
                <a:gd name="T35" fmla="*/ 64 h 64"/>
                <a:gd name="T36" fmla="*/ 111 w 111"/>
                <a:gd name="T3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64">
                  <a:moveTo>
                    <a:pt x="111" y="64"/>
                  </a:moveTo>
                  <a:lnTo>
                    <a:pt x="109" y="60"/>
                  </a:lnTo>
                  <a:lnTo>
                    <a:pt x="100" y="48"/>
                  </a:lnTo>
                  <a:lnTo>
                    <a:pt x="86" y="33"/>
                  </a:lnTo>
                  <a:lnTo>
                    <a:pt x="69" y="20"/>
                  </a:lnTo>
                  <a:lnTo>
                    <a:pt x="52" y="10"/>
                  </a:lnTo>
                  <a:lnTo>
                    <a:pt x="36" y="2"/>
                  </a:lnTo>
                  <a:lnTo>
                    <a:pt x="25" y="0"/>
                  </a:lnTo>
                  <a:lnTo>
                    <a:pt x="15" y="2"/>
                  </a:lnTo>
                  <a:lnTo>
                    <a:pt x="5" y="8"/>
                  </a:lnTo>
                  <a:lnTo>
                    <a:pt x="0" y="20"/>
                  </a:lnTo>
                  <a:lnTo>
                    <a:pt x="0" y="25"/>
                  </a:lnTo>
                  <a:lnTo>
                    <a:pt x="4" y="33"/>
                  </a:lnTo>
                  <a:lnTo>
                    <a:pt x="13" y="41"/>
                  </a:lnTo>
                  <a:lnTo>
                    <a:pt x="27" y="46"/>
                  </a:lnTo>
                  <a:lnTo>
                    <a:pt x="59" y="56"/>
                  </a:lnTo>
                  <a:lnTo>
                    <a:pt x="86" y="62"/>
                  </a:lnTo>
                  <a:lnTo>
                    <a:pt x="103" y="64"/>
                  </a:lnTo>
                  <a:lnTo>
                    <a:pt x="111" y="64"/>
                  </a:lnTo>
                  <a:close/>
                </a:path>
              </a:pathLst>
            </a:custGeom>
            <a:solidFill>
              <a:srgbClr val="B8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7129"/>
            <p:cNvSpPr>
              <a:spLocks noChangeAspect="1"/>
            </p:cNvSpPr>
            <p:nvPr/>
          </p:nvSpPr>
          <p:spPr bwMode="auto">
            <a:xfrm>
              <a:off x="5176" y="3385"/>
              <a:ext cx="119" cy="72"/>
            </a:xfrm>
            <a:custGeom>
              <a:avLst/>
              <a:gdLst>
                <a:gd name="T0" fmla="*/ 115 w 119"/>
                <a:gd name="T1" fmla="*/ 72 h 72"/>
                <a:gd name="T2" fmla="*/ 117 w 119"/>
                <a:gd name="T3" fmla="*/ 72 h 72"/>
                <a:gd name="T4" fmla="*/ 117 w 119"/>
                <a:gd name="T5" fmla="*/ 70 h 72"/>
                <a:gd name="T6" fmla="*/ 119 w 119"/>
                <a:gd name="T7" fmla="*/ 70 h 72"/>
                <a:gd name="T8" fmla="*/ 119 w 119"/>
                <a:gd name="T9" fmla="*/ 66 h 72"/>
                <a:gd name="T10" fmla="*/ 117 w 119"/>
                <a:gd name="T11" fmla="*/ 62 h 72"/>
                <a:gd name="T12" fmla="*/ 107 w 119"/>
                <a:gd name="T13" fmla="*/ 50 h 72"/>
                <a:gd name="T14" fmla="*/ 92 w 119"/>
                <a:gd name="T15" fmla="*/ 35 h 72"/>
                <a:gd name="T16" fmla="*/ 75 w 119"/>
                <a:gd name="T17" fmla="*/ 20 h 72"/>
                <a:gd name="T18" fmla="*/ 57 w 119"/>
                <a:gd name="T19" fmla="*/ 10 h 72"/>
                <a:gd name="T20" fmla="*/ 42 w 119"/>
                <a:gd name="T21" fmla="*/ 2 h 72"/>
                <a:gd name="T22" fmla="*/ 40 w 119"/>
                <a:gd name="T23" fmla="*/ 2 h 72"/>
                <a:gd name="T24" fmla="*/ 29 w 119"/>
                <a:gd name="T25" fmla="*/ 0 h 72"/>
                <a:gd name="T26" fmla="*/ 19 w 119"/>
                <a:gd name="T27" fmla="*/ 2 h 72"/>
                <a:gd name="T28" fmla="*/ 17 w 119"/>
                <a:gd name="T29" fmla="*/ 2 h 72"/>
                <a:gd name="T30" fmla="*/ 8 w 119"/>
                <a:gd name="T31" fmla="*/ 8 h 72"/>
                <a:gd name="T32" fmla="*/ 8 w 119"/>
                <a:gd name="T33" fmla="*/ 10 h 72"/>
                <a:gd name="T34" fmla="*/ 6 w 119"/>
                <a:gd name="T35" fmla="*/ 10 h 72"/>
                <a:gd name="T36" fmla="*/ 0 w 119"/>
                <a:gd name="T37" fmla="*/ 22 h 72"/>
                <a:gd name="T38" fmla="*/ 0 w 119"/>
                <a:gd name="T39" fmla="*/ 31 h 72"/>
                <a:gd name="T40" fmla="*/ 4 w 119"/>
                <a:gd name="T41" fmla="*/ 39 h 72"/>
                <a:gd name="T42" fmla="*/ 6 w 119"/>
                <a:gd name="T43" fmla="*/ 39 h 72"/>
                <a:gd name="T44" fmla="*/ 6 w 119"/>
                <a:gd name="T45" fmla="*/ 41 h 72"/>
                <a:gd name="T46" fmla="*/ 15 w 119"/>
                <a:gd name="T47" fmla="*/ 49 h 72"/>
                <a:gd name="T48" fmla="*/ 29 w 119"/>
                <a:gd name="T49" fmla="*/ 54 h 72"/>
                <a:gd name="T50" fmla="*/ 63 w 119"/>
                <a:gd name="T51" fmla="*/ 64 h 72"/>
                <a:gd name="T52" fmla="*/ 90 w 119"/>
                <a:gd name="T53" fmla="*/ 70 h 72"/>
                <a:gd name="T54" fmla="*/ 107 w 119"/>
                <a:gd name="T55" fmla="*/ 72 h 72"/>
                <a:gd name="T56" fmla="*/ 115 w 119"/>
                <a:gd name="T57" fmla="*/ 72 h 72"/>
                <a:gd name="T58" fmla="*/ 113 w 119"/>
                <a:gd name="T59" fmla="*/ 66 h 72"/>
                <a:gd name="T60" fmla="*/ 107 w 119"/>
                <a:gd name="T61" fmla="*/ 64 h 72"/>
                <a:gd name="T62" fmla="*/ 90 w 119"/>
                <a:gd name="T63" fmla="*/ 62 h 72"/>
                <a:gd name="T64" fmla="*/ 63 w 119"/>
                <a:gd name="T65" fmla="*/ 56 h 72"/>
                <a:gd name="T66" fmla="*/ 33 w 119"/>
                <a:gd name="T67" fmla="*/ 47 h 72"/>
                <a:gd name="T68" fmla="*/ 19 w 119"/>
                <a:gd name="T69" fmla="*/ 41 h 72"/>
                <a:gd name="T70" fmla="*/ 11 w 119"/>
                <a:gd name="T71" fmla="*/ 35 h 72"/>
                <a:gd name="T72" fmla="*/ 8 w 119"/>
                <a:gd name="T73" fmla="*/ 29 h 72"/>
                <a:gd name="T74" fmla="*/ 8 w 119"/>
                <a:gd name="T75" fmla="*/ 24 h 72"/>
                <a:gd name="T76" fmla="*/ 13 w 119"/>
                <a:gd name="T77" fmla="*/ 14 h 72"/>
                <a:gd name="T78" fmla="*/ 21 w 119"/>
                <a:gd name="T79" fmla="*/ 10 h 72"/>
                <a:gd name="T80" fmla="*/ 29 w 119"/>
                <a:gd name="T81" fmla="*/ 8 h 72"/>
                <a:gd name="T82" fmla="*/ 38 w 119"/>
                <a:gd name="T83" fmla="*/ 10 h 72"/>
                <a:gd name="T84" fmla="*/ 54 w 119"/>
                <a:gd name="T85" fmla="*/ 18 h 72"/>
                <a:gd name="T86" fmla="*/ 71 w 119"/>
                <a:gd name="T87" fmla="*/ 27 h 72"/>
                <a:gd name="T88" fmla="*/ 88 w 119"/>
                <a:gd name="T89" fmla="*/ 39 h 72"/>
                <a:gd name="T90" fmla="*/ 100 w 119"/>
                <a:gd name="T91" fmla="*/ 54 h 72"/>
                <a:gd name="T92" fmla="*/ 109 w 119"/>
                <a:gd name="T93" fmla="*/ 66 h 72"/>
                <a:gd name="T94" fmla="*/ 113 w 119"/>
                <a:gd name="T95" fmla="*/ 66 h 72"/>
                <a:gd name="T96" fmla="*/ 115 w 119"/>
                <a:gd name="T9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9" h="72">
                  <a:moveTo>
                    <a:pt x="115" y="72"/>
                  </a:moveTo>
                  <a:lnTo>
                    <a:pt x="117" y="72"/>
                  </a:lnTo>
                  <a:lnTo>
                    <a:pt x="117" y="70"/>
                  </a:lnTo>
                  <a:lnTo>
                    <a:pt x="119" y="70"/>
                  </a:lnTo>
                  <a:lnTo>
                    <a:pt x="119" y="66"/>
                  </a:lnTo>
                  <a:lnTo>
                    <a:pt x="117" y="62"/>
                  </a:lnTo>
                  <a:lnTo>
                    <a:pt x="107" y="50"/>
                  </a:lnTo>
                  <a:lnTo>
                    <a:pt x="92" y="35"/>
                  </a:lnTo>
                  <a:lnTo>
                    <a:pt x="75" y="20"/>
                  </a:lnTo>
                  <a:lnTo>
                    <a:pt x="57" y="10"/>
                  </a:lnTo>
                  <a:lnTo>
                    <a:pt x="42" y="2"/>
                  </a:lnTo>
                  <a:lnTo>
                    <a:pt x="40" y="2"/>
                  </a:lnTo>
                  <a:lnTo>
                    <a:pt x="29" y="0"/>
                  </a:lnTo>
                  <a:lnTo>
                    <a:pt x="19" y="2"/>
                  </a:lnTo>
                  <a:lnTo>
                    <a:pt x="17" y="2"/>
                  </a:lnTo>
                  <a:lnTo>
                    <a:pt x="8" y="8"/>
                  </a:lnTo>
                  <a:lnTo>
                    <a:pt x="8" y="10"/>
                  </a:lnTo>
                  <a:lnTo>
                    <a:pt x="6" y="10"/>
                  </a:lnTo>
                  <a:lnTo>
                    <a:pt x="0" y="22"/>
                  </a:lnTo>
                  <a:lnTo>
                    <a:pt x="0" y="31"/>
                  </a:lnTo>
                  <a:lnTo>
                    <a:pt x="4" y="39"/>
                  </a:lnTo>
                  <a:lnTo>
                    <a:pt x="6" y="39"/>
                  </a:lnTo>
                  <a:lnTo>
                    <a:pt x="6" y="41"/>
                  </a:lnTo>
                  <a:lnTo>
                    <a:pt x="15" y="49"/>
                  </a:lnTo>
                  <a:lnTo>
                    <a:pt x="29" y="54"/>
                  </a:lnTo>
                  <a:lnTo>
                    <a:pt x="63" y="64"/>
                  </a:lnTo>
                  <a:lnTo>
                    <a:pt x="90" y="70"/>
                  </a:lnTo>
                  <a:lnTo>
                    <a:pt x="107" y="72"/>
                  </a:lnTo>
                  <a:lnTo>
                    <a:pt x="115" y="72"/>
                  </a:lnTo>
                  <a:lnTo>
                    <a:pt x="113" y="66"/>
                  </a:lnTo>
                  <a:lnTo>
                    <a:pt x="107" y="64"/>
                  </a:lnTo>
                  <a:lnTo>
                    <a:pt x="90" y="62"/>
                  </a:lnTo>
                  <a:lnTo>
                    <a:pt x="63" y="56"/>
                  </a:lnTo>
                  <a:lnTo>
                    <a:pt x="33" y="47"/>
                  </a:lnTo>
                  <a:lnTo>
                    <a:pt x="19" y="41"/>
                  </a:lnTo>
                  <a:lnTo>
                    <a:pt x="11" y="35"/>
                  </a:lnTo>
                  <a:lnTo>
                    <a:pt x="8" y="29"/>
                  </a:lnTo>
                  <a:lnTo>
                    <a:pt x="8" y="24"/>
                  </a:lnTo>
                  <a:lnTo>
                    <a:pt x="13" y="14"/>
                  </a:lnTo>
                  <a:lnTo>
                    <a:pt x="21" y="10"/>
                  </a:lnTo>
                  <a:lnTo>
                    <a:pt x="29" y="8"/>
                  </a:lnTo>
                  <a:lnTo>
                    <a:pt x="38" y="10"/>
                  </a:lnTo>
                  <a:lnTo>
                    <a:pt x="54" y="18"/>
                  </a:lnTo>
                  <a:lnTo>
                    <a:pt x="71" y="27"/>
                  </a:lnTo>
                  <a:lnTo>
                    <a:pt x="88" y="39"/>
                  </a:lnTo>
                  <a:lnTo>
                    <a:pt x="100" y="54"/>
                  </a:lnTo>
                  <a:lnTo>
                    <a:pt x="109" y="66"/>
                  </a:lnTo>
                  <a:lnTo>
                    <a:pt x="113" y="66"/>
                  </a:lnTo>
                  <a:lnTo>
                    <a:pt x="115"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7130"/>
            <p:cNvSpPr>
              <a:spLocks noChangeAspect="1"/>
            </p:cNvSpPr>
            <p:nvPr/>
          </p:nvSpPr>
          <p:spPr bwMode="auto">
            <a:xfrm>
              <a:off x="5201" y="3403"/>
              <a:ext cx="111" cy="65"/>
            </a:xfrm>
            <a:custGeom>
              <a:avLst/>
              <a:gdLst>
                <a:gd name="T0" fmla="*/ 111 w 111"/>
                <a:gd name="T1" fmla="*/ 65 h 65"/>
                <a:gd name="T2" fmla="*/ 109 w 111"/>
                <a:gd name="T3" fmla="*/ 61 h 65"/>
                <a:gd name="T4" fmla="*/ 100 w 111"/>
                <a:gd name="T5" fmla="*/ 48 h 65"/>
                <a:gd name="T6" fmla="*/ 86 w 111"/>
                <a:gd name="T7" fmla="*/ 34 h 65"/>
                <a:gd name="T8" fmla="*/ 69 w 111"/>
                <a:gd name="T9" fmla="*/ 19 h 65"/>
                <a:gd name="T10" fmla="*/ 52 w 111"/>
                <a:gd name="T11" fmla="*/ 9 h 65"/>
                <a:gd name="T12" fmla="*/ 36 w 111"/>
                <a:gd name="T13" fmla="*/ 4 h 65"/>
                <a:gd name="T14" fmla="*/ 25 w 111"/>
                <a:gd name="T15" fmla="*/ 0 h 65"/>
                <a:gd name="T16" fmla="*/ 15 w 111"/>
                <a:gd name="T17" fmla="*/ 2 h 65"/>
                <a:gd name="T18" fmla="*/ 6 w 111"/>
                <a:gd name="T19" fmla="*/ 9 h 65"/>
                <a:gd name="T20" fmla="*/ 0 w 111"/>
                <a:gd name="T21" fmla="*/ 19 h 65"/>
                <a:gd name="T22" fmla="*/ 0 w 111"/>
                <a:gd name="T23" fmla="*/ 27 h 65"/>
                <a:gd name="T24" fmla="*/ 4 w 111"/>
                <a:gd name="T25" fmla="*/ 32 h 65"/>
                <a:gd name="T26" fmla="*/ 13 w 111"/>
                <a:gd name="T27" fmla="*/ 40 h 65"/>
                <a:gd name="T28" fmla="*/ 27 w 111"/>
                <a:gd name="T29" fmla="*/ 48 h 65"/>
                <a:gd name="T30" fmla="*/ 59 w 111"/>
                <a:gd name="T31" fmla="*/ 57 h 65"/>
                <a:gd name="T32" fmla="*/ 86 w 111"/>
                <a:gd name="T33" fmla="*/ 63 h 65"/>
                <a:gd name="T34" fmla="*/ 104 w 111"/>
                <a:gd name="T35" fmla="*/ 65 h 65"/>
                <a:gd name="T36" fmla="*/ 111 w 111"/>
                <a:gd name="T3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65">
                  <a:moveTo>
                    <a:pt x="111" y="65"/>
                  </a:moveTo>
                  <a:lnTo>
                    <a:pt x="109" y="61"/>
                  </a:lnTo>
                  <a:lnTo>
                    <a:pt x="100" y="48"/>
                  </a:lnTo>
                  <a:lnTo>
                    <a:pt x="86" y="34"/>
                  </a:lnTo>
                  <a:lnTo>
                    <a:pt x="69" y="19"/>
                  </a:lnTo>
                  <a:lnTo>
                    <a:pt x="52" y="9"/>
                  </a:lnTo>
                  <a:lnTo>
                    <a:pt x="36" y="4"/>
                  </a:lnTo>
                  <a:lnTo>
                    <a:pt x="25" y="0"/>
                  </a:lnTo>
                  <a:lnTo>
                    <a:pt x="15" y="2"/>
                  </a:lnTo>
                  <a:lnTo>
                    <a:pt x="6" y="9"/>
                  </a:lnTo>
                  <a:lnTo>
                    <a:pt x="0" y="19"/>
                  </a:lnTo>
                  <a:lnTo>
                    <a:pt x="0" y="27"/>
                  </a:lnTo>
                  <a:lnTo>
                    <a:pt x="4" y="32"/>
                  </a:lnTo>
                  <a:lnTo>
                    <a:pt x="13" y="40"/>
                  </a:lnTo>
                  <a:lnTo>
                    <a:pt x="27" y="48"/>
                  </a:lnTo>
                  <a:lnTo>
                    <a:pt x="59" y="57"/>
                  </a:lnTo>
                  <a:lnTo>
                    <a:pt x="86" y="63"/>
                  </a:lnTo>
                  <a:lnTo>
                    <a:pt x="104" y="65"/>
                  </a:lnTo>
                  <a:lnTo>
                    <a:pt x="111" y="65"/>
                  </a:lnTo>
                  <a:close/>
                </a:path>
              </a:pathLst>
            </a:custGeom>
            <a:solidFill>
              <a:srgbClr val="B8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7131"/>
            <p:cNvSpPr>
              <a:spLocks noChangeAspect="1"/>
            </p:cNvSpPr>
            <p:nvPr/>
          </p:nvSpPr>
          <p:spPr bwMode="auto">
            <a:xfrm>
              <a:off x="5197" y="3399"/>
              <a:ext cx="119" cy="73"/>
            </a:xfrm>
            <a:custGeom>
              <a:avLst/>
              <a:gdLst>
                <a:gd name="T0" fmla="*/ 115 w 119"/>
                <a:gd name="T1" fmla="*/ 73 h 73"/>
                <a:gd name="T2" fmla="*/ 117 w 119"/>
                <a:gd name="T3" fmla="*/ 73 h 73"/>
                <a:gd name="T4" fmla="*/ 117 w 119"/>
                <a:gd name="T5" fmla="*/ 71 h 73"/>
                <a:gd name="T6" fmla="*/ 119 w 119"/>
                <a:gd name="T7" fmla="*/ 71 h 73"/>
                <a:gd name="T8" fmla="*/ 119 w 119"/>
                <a:gd name="T9" fmla="*/ 67 h 73"/>
                <a:gd name="T10" fmla="*/ 117 w 119"/>
                <a:gd name="T11" fmla="*/ 63 h 73"/>
                <a:gd name="T12" fmla="*/ 108 w 119"/>
                <a:gd name="T13" fmla="*/ 50 h 73"/>
                <a:gd name="T14" fmla="*/ 92 w 119"/>
                <a:gd name="T15" fmla="*/ 36 h 73"/>
                <a:gd name="T16" fmla="*/ 75 w 119"/>
                <a:gd name="T17" fmla="*/ 19 h 73"/>
                <a:gd name="T18" fmla="*/ 58 w 119"/>
                <a:gd name="T19" fmla="*/ 10 h 73"/>
                <a:gd name="T20" fmla="*/ 42 w 119"/>
                <a:gd name="T21" fmla="*/ 4 h 73"/>
                <a:gd name="T22" fmla="*/ 31 w 119"/>
                <a:gd name="T23" fmla="*/ 0 h 73"/>
                <a:gd name="T24" fmla="*/ 29 w 119"/>
                <a:gd name="T25" fmla="*/ 0 h 73"/>
                <a:gd name="T26" fmla="*/ 19 w 119"/>
                <a:gd name="T27" fmla="*/ 2 h 73"/>
                <a:gd name="T28" fmla="*/ 17 w 119"/>
                <a:gd name="T29" fmla="*/ 2 h 73"/>
                <a:gd name="T30" fmla="*/ 8 w 119"/>
                <a:gd name="T31" fmla="*/ 10 h 73"/>
                <a:gd name="T32" fmla="*/ 6 w 119"/>
                <a:gd name="T33" fmla="*/ 11 h 73"/>
                <a:gd name="T34" fmla="*/ 0 w 119"/>
                <a:gd name="T35" fmla="*/ 21 h 73"/>
                <a:gd name="T36" fmla="*/ 0 w 119"/>
                <a:gd name="T37" fmla="*/ 33 h 73"/>
                <a:gd name="T38" fmla="*/ 4 w 119"/>
                <a:gd name="T39" fmla="*/ 38 h 73"/>
                <a:gd name="T40" fmla="*/ 6 w 119"/>
                <a:gd name="T41" fmla="*/ 40 h 73"/>
                <a:gd name="T42" fmla="*/ 15 w 119"/>
                <a:gd name="T43" fmla="*/ 48 h 73"/>
                <a:gd name="T44" fmla="*/ 29 w 119"/>
                <a:gd name="T45" fmla="*/ 56 h 73"/>
                <a:gd name="T46" fmla="*/ 63 w 119"/>
                <a:gd name="T47" fmla="*/ 65 h 73"/>
                <a:gd name="T48" fmla="*/ 90 w 119"/>
                <a:gd name="T49" fmla="*/ 71 h 73"/>
                <a:gd name="T50" fmla="*/ 108 w 119"/>
                <a:gd name="T51" fmla="*/ 73 h 73"/>
                <a:gd name="T52" fmla="*/ 115 w 119"/>
                <a:gd name="T53" fmla="*/ 73 h 73"/>
                <a:gd name="T54" fmla="*/ 113 w 119"/>
                <a:gd name="T55" fmla="*/ 67 h 73"/>
                <a:gd name="T56" fmla="*/ 108 w 119"/>
                <a:gd name="T57" fmla="*/ 65 h 73"/>
                <a:gd name="T58" fmla="*/ 90 w 119"/>
                <a:gd name="T59" fmla="*/ 63 h 73"/>
                <a:gd name="T60" fmla="*/ 63 w 119"/>
                <a:gd name="T61" fmla="*/ 58 h 73"/>
                <a:gd name="T62" fmla="*/ 33 w 119"/>
                <a:gd name="T63" fmla="*/ 48 h 73"/>
                <a:gd name="T64" fmla="*/ 19 w 119"/>
                <a:gd name="T65" fmla="*/ 40 h 73"/>
                <a:gd name="T66" fmla="*/ 10 w 119"/>
                <a:gd name="T67" fmla="*/ 35 h 73"/>
                <a:gd name="T68" fmla="*/ 8 w 119"/>
                <a:gd name="T69" fmla="*/ 29 h 73"/>
                <a:gd name="T70" fmla="*/ 8 w 119"/>
                <a:gd name="T71" fmla="*/ 25 h 73"/>
                <a:gd name="T72" fmla="*/ 13 w 119"/>
                <a:gd name="T73" fmla="*/ 15 h 73"/>
                <a:gd name="T74" fmla="*/ 21 w 119"/>
                <a:gd name="T75" fmla="*/ 10 h 73"/>
                <a:gd name="T76" fmla="*/ 29 w 119"/>
                <a:gd name="T77" fmla="*/ 8 h 73"/>
                <a:gd name="T78" fmla="*/ 38 w 119"/>
                <a:gd name="T79" fmla="*/ 11 h 73"/>
                <a:gd name="T80" fmla="*/ 54 w 119"/>
                <a:gd name="T81" fmla="*/ 17 h 73"/>
                <a:gd name="T82" fmla="*/ 71 w 119"/>
                <a:gd name="T83" fmla="*/ 27 h 73"/>
                <a:gd name="T84" fmla="*/ 88 w 119"/>
                <a:gd name="T85" fmla="*/ 40 h 73"/>
                <a:gd name="T86" fmla="*/ 100 w 119"/>
                <a:gd name="T87" fmla="*/ 54 h 73"/>
                <a:gd name="T88" fmla="*/ 109 w 119"/>
                <a:gd name="T89" fmla="*/ 67 h 73"/>
                <a:gd name="T90" fmla="*/ 113 w 119"/>
                <a:gd name="T91" fmla="*/ 67 h 73"/>
                <a:gd name="T92" fmla="*/ 115 w 119"/>
                <a:gd name="T9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 h="73">
                  <a:moveTo>
                    <a:pt x="115" y="73"/>
                  </a:moveTo>
                  <a:lnTo>
                    <a:pt x="117" y="73"/>
                  </a:lnTo>
                  <a:lnTo>
                    <a:pt x="117" y="71"/>
                  </a:lnTo>
                  <a:lnTo>
                    <a:pt x="119" y="71"/>
                  </a:lnTo>
                  <a:lnTo>
                    <a:pt x="119" y="67"/>
                  </a:lnTo>
                  <a:lnTo>
                    <a:pt x="117" y="63"/>
                  </a:lnTo>
                  <a:lnTo>
                    <a:pt x="108" y="50"/>
                  </a:lnTo>
                  <a:lnTo>
                    <a:pt x="92" y="36"/>
                  </a:lnTo>
                  <a:lnTo>
                    <a:pt x="75" y="19"/>
                  </a:lnTo>
                  <a:lnTo>
                    <a:pt x="58" y="10"/>
                  </a:lnTo>
                  <a:lnTo>
                    <a:pt x="42" y="4"/>
                  </a:lnTo>
                  <a:lnTo>
                    <a:pt x="31" y="0"/>
                  </a:lnTo>
                  <a:lnTo>
                    <a:pt x="29" y="0"/>
                  </a:lnTo>
                  <a:lnTo>
                    <a:pt x="19" y="2"/>
                  </a:lnTo>
                  <a:lnTo>
                    <a:pt x="17" y="2"/>
                  </a:lnTo>
                  <a:lnTo>
                    <a:pt x="8" y="10"/>
                  </a:lnTo>
                  <a:lnTo>
                    <a:pt x="6" y="11"/>
                  </a:lnTo>
                  <a:lnTo>
                    <a:pt x="0" y="21"/>
                  </a:lnTo>
                  <a:lnTo>
                    <a:pt x="0" y="33"/>
                  </a:lnTo>
                  <a:lnTo>
                    <a:pt x="4" y="38"/>
                  </a:lnTo>
                  <a:lnTo>
                    <a:pt x="6" y="40"/>
                  </a:lnTo>
                  <a:lnTo>
                    <a:pt x="15" y="48"/>
                  </a:lnTo>
                  <a:lnTo>
                    <a:pt x="29" y="56"/>
                  </a:lnTo>
                  <a:lnTo>
                    <a:pt x="63" y="65"/>
                  </a:lnTo>
                  <a:lnTo>
                    <a:pt x="90" y="71"/>
                  </a:lnTo>
                  <a:lnTo>
                    <a:pt x="108" y="73"/>
                  </a:lnTo>
                  <a:lnTo>
                    <a:pt x="115" y="73"/>
                  </a:lnTo>
                  <a:lnTo>
                    <a:pt x="113" y="67"/>
                  </a:lnTo>
                  <a:lnTo>
                    <a:pt x="108" y="65"/>
                  </a:lnTo>
                  <a:lnTo>
                    <a:pt x="90" y="63"/>
                  </a:lnTo>
                  <a:lnTo>
                    <a:pt x="63" y="58"/>
                  </a:lnTo>
                  <a:lnTo>
                    <a:pt x="33" y="48"/>
                  </a:lnTo>
                  <a:lnTo>
                    <a:pt x="19" y="40"/>
                  </a:lnTo>
                  <a:lnTo>
                    <a:pt x="10" y="35"/>
                  </a:lnTo>
                  <a:lnTo>
                    <a:pt x="8" y="29"/>
                  </a:lnTo>
                  <a:lnTo>
                    <a:pt x="8" y="25"/>
                  </a:lnTo>
                  <a:lnTo>
                    <a:pt x="13" y="15"/>
                  </a:lnTo>
                  <a:lnTo>
                    <a:pt x="21" y="10"/>
                  </a:lnTo>
                  <a:lnTo>
                    <a:pt x="29" y="8"/>
                  </a:lnTo>
                  <a:lnTo>
                    <a:pt x="38" y="11"/>
                  </a:lnTo>
                  <a:lnTo>
                    <a:pt x="54" y="17"/>
                  </a:lnTo>
                  <a:lnTo>
                    <a:pt x="71" y="27"/>
                  </a:lnTo>
                  <a:lnTo>
                    <a:pt x="88" y="40"/>
                  </a:lnTo>
                  <a:lnTo>
                    <a:pt x="100" y="54"/>
                  </a:lnTo>
                  <a:lnTo>
                    <a:pt x="109" y="67"/>
                  </a:lnTo>
                  <a:lnTo>
                    <a:pt x="113" y="67"/>
                  </a:lnTo>
                  <a:lnTo>
                    <a:pt x="115"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7132"/>
            <p:cNvSpPr>
              <a:spLocks noChangeAspect="1"/>
            </p:cNvSpPr>
            <p:nvPr/>
          </p:nvSpPr>
          <p:spPr bwMode="auto">
            <a:xfrm>
              <a:off x="4915" y="3478"/>
              <a:ext cx="86" cy="19"/>
            </a:xfrm>
            <a:custGeom>
              <a:avLst/>
              <a:gdLst>
                <a:gd name="T0" fmla="*/ 2 w 86"/>
                <a:gd name="T1" fmla="*/ 11 h 19"/>
                <a:gd name="T2" fmla="*/ 3 w 86"/>
                <a:gd name="T3" fmla="*/ 9 h 19"/>
                <a:gd name="T4" fmla="*/ 5 w 86"/>
                <a:gd name="T5" fmla="*/ 7 h 19"/>
                <a:gd name="T6" fmla="*/ 7 w 86"/>
                <a:gd name="T7" fmla="*/ 5 h 19"/>
                <a:gd name="T8" fmla="*/ 9 w 86"/>
                <a:gd name="T9" fmla="*/ 4 h 19"/>
                <a:gd name="T10" fmla="*/ 13 w 86"/>
                <a:gd name="T11" fmla="*/ 4 h 19"/>
                <a:gd name="T12" fmla="*/ 21 w 86"/>
                <a:gd name="T13" fmla="*/ 0 h 19"/>
                <a:gd name="T14" fmla="*/ 25 w 86"/>
                <a:gd name="T15" fmla="*/ 0 h 19"/>
                <a:gd name="T16" fmla="*/ 28 w 86"/>
                <a:gd name="T17" fmla="*/ 0 h 19"/>
                <a:gd name="T18" fmla="*/ 30 w 86"/>
                <a:gd name="T19" fmla="*/ 2 h 19"/>
                <a:gd name="T20" fmla="*/ 34 w 86"/>
                <a:gd name="T21" fmla="*/ 2 h 19"/>
                <a:gd name="T22" fmla="*/ 38 w 86"/>
                <a:gd name="T23" fmla="*/ 2 h 19"/>
                <a:gd name="T24" fmla="*/ 42 w 86"/>
                <a:gd name="T25" fmla="*/ 4 h 19"/>
                <a:gd name="T26" fmla="*/ 46 w 86"/>
                <a:gd name="T27" fmla="*/ 4 h 19"/>
                <a:gd name="T28" fmla="*/ 48 w 86"/>
                <a:gd name="T29" fmla="*/ 5 h 19"/>
                <a:gd name="T30" fmla="*/ 51 w 86"/>
                <a:gd name="T31" fmla="*/ 5 h 19"/>
                <a:gd name="T32" fmla="*/ 55 w 86"/>
                <a:gd name="T33" fmla="*/ 7 h 19"/>
                <a:gd name="T34" fmla="*/ 59 w 86"/>
                <a:gd name="T35" fmla="*/ 7 h 19"/>
                <a:gd name="T36" fmla="*/ 61 w 86"/>
                <a:gd name="T37" fmla="*/ 9 h 19"/>
                <a:gd name="T38" fmla="*/ 65 w 86"/>
                <a:gd name="T39" fmla="*/ 9 h 19"/>
                <a:gd name="T40" fmla="*/ 69 w 86"/>
                <a:gd name="T41" fmla="*/ 11 h 19"/>
                <a:gd name="T42" fmla="*/ 71 w 86"/>
                <a:gd name="T43" fmla="*/ 13 h 19"/>
                <a:gd name="T44" fmla="*/ 75 w 86"/>
                <a:gd name="T45" fmla="*/ 13 h 19"/>
                <a:gd name="T46" fmla="*/ 78 w 86"/>
                <a:gd name="T47" fmla="*/ 15 h 19"/>
                <a:gd name="T48" fmla="*/ 80 w 86"/>
                <a:gd name="T49" fmla="*/ 17 h 19"/>
                <a:gd name="T50" fmla="*/ 84 w 86"/>
                <a:gd name="T51" fmla="*/ 17 h 19"/>
                <a:gd name="T52" fmla="*/ 86 w 86"/>
                <a:gd name="T53" fmla="*/ 19 h 19"/>
                <a:gd name="T54" fmla="*/ 82 w 86"/>
                <a:gd name="T55" fmla="*/ 17 h 19"/>
                <a:gd name="T56" fmla="*/ 78 w 86"/>
                <a:gd name="T57" fmla="*/ 17 h 19"/>
                <a:gd name="T58" fmla="*/ 75 w 86"/>
                <a:gd name="T59" fmla="*/ 15 h 19"/>
                <a:gd name="T60" fmla="*/ 71 w 86"/>
                <a:gd name="T61" fmla="*/ 15 h 19"/>
                <a:gd name="T62" fmla="*/ 67 w 86"/>
                <a:gd name="T63" fmla="*/ 13 h 19"/>
                <a:gd name="T64" fmla="*/ 63 w 86"/>
                <a:gd name="T65" fmla="*/ 13 h 19"/>
                <a:gd name="T66" fmla="*/ 59 w 86"/>
                <a:gd name="T67" fmla="*/ 11 h 19"/>
                <a:gd name="T68" fmla="*/ 55 w 86"/>
                <a:gd name="T69" fmla="*/ 11 h 19"/>
                <a:gd name="T70" fmla="*/ 51 w 86"/>
                <a:gd name="T71" fmla="*/ 9 h 19"/>
                <a:gd name="T72" fmla="*/ 48 w 86"/>
                <a:gd name="T73" fmla="*/ 9 h 19"/>
                <a:gd name="T74" fmla="*/ 44 w 86"/>
                <a:gd name="T75" fmla="*/ 7 h 19"/>
                <a:gd name="T76" fmla="*/ 40 w 86"/>
                <a:gd name="T77" fmla="*/ 7 h 19"/>
                <a:gd name="T78" fmla="*/ 38 w 86"/>
                <a:gd name="T79" fmla="*/ 5 h 19"/>
                <a:gd name="T80" fmla="*/ 34 w 86"/>
                <a:gd name="T81" fmla="*/ 5 h 19"/>
                <a:gd name="T82" fmla="*/ 30 w 86"/>
                <a:gd name="T83" fmla="*/ 5 h 19"/>
                <a:gd name="T84" fmla="*/ 28 w 86"/>
                <a:gd name="T85" fmla="*/ 4 h 19"/>
                <a:gd name="T86" fmla="*/ 25 w 86"/>
                <a:gd name="T87" fmla="*/ 4 h 19"/>
                <a:gd name="T88" fmla="*/ 21 w 86"/>
                <a:gd name="T89" fmla="*/ 4 h 19"/>
                <a:gd name="T90" fmla="*/ 19 w 86"/>
                <a:gd name="T91" fmla="*/ 5 h 19"/>
                <a:gd name="T92" fmla="*/ 15 w 86"/>
                <a:gd name="T93" fmla="*/ 5 h 19"/>
                <a:gd name="T94" fmla="*/ 13 w 86"/>
                <a:gd name="T95" fmla="*/ 7 h 19"/>
                <a:gd name="T96" fmla="*/ 11 w 86"/>
                <a:gd name="T97" fmla="*/ 9 h 19"/>
                <a:gd name="T98" fmla="*/ 9 w 86"/>
                <a:gd name="T99" fmla="*/ 11 h 19"/>
                <a:gd name="T100" fmla="*/ 7 w 86"/>
                <a:gd name="T101" fmla="*/ 13 h 19"/>
                <a:gd name="T102" fmla="*/ 5 w 86"/>
                <a:gd name="T103" fmla="*/ 15 h 19"/>
                <a:gd name="T104" fmla="*/ 2 w 86"/>
                <a:gd name="T105" fmla="*/ 17 h 19"/>
                <a:gd name="T106" fmla="*/ 2 w 86"/>
                <a:gd name="T107" fmla="*/ 13 h 19"/>
                <a:gd name="T108" fmla="*/ 2 w 86"/>
                <a:gd name="T109"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19">
                  <a:moveTo>
                    <a:pt x="2" y="13"/>
                  </a:moveTo>
                  <a:lnTo>
                    <a:pt x="2" y="11"/>
                  </a:lnTo>
                  <a:lnTo>
                    <a:pt x="3" y="11"/>
                  </a:lnTo>
                  <a:lnTo>
                    <a:pt x="3" y="9"/>
                  </a:lnTo>
                  <a:lnTo>
                    <a:pt x="5" y="9"/>
                  </a:lnTo>
                  <a:lnTo>
                    <a:pt x="5" y="7"/>
                  </a:lnTo>
                  <a:lnTo>
                    <a:pt x="7" y="7"/>
                  </a:lnTo>
                  <a:lnTo>
                    <a:pt x="7" y="5"/>
                  </a:lnTo>
                  <a:lnTo>
                    <a:pt x="9" y="5"/>
                  </a:lnTo>
                  <a:lnTo>
                    <a:pt x="9" y="4"/>
                  </a:lnTo>
                  <a:lnTo>
                    <a:pt x="11" y="4"/>
                  </a:lnTo>
                  <a:lnTo>
                    <a:pt x="13" y="4"/>
                  </a:lnTo>
                  <a:lnTo>
                    <a:pt x="13" y="2"/>
                  </a:lnTo>
                  <a:lnTo>
                    <a:pt x="21" y="0"/>
                  </a:lnTo>
                  <a:lnTo>
                    <a:pt x="23" y="0"/>
                  </a:lnTo>
                  <a:lnTo>
                    <a:pt x="25" y="0"/>
                  </a:lnTo>
                  <a:lnTo>
                    <a:pt x="26" y="0"/>
                  </a:lnTo>
                  <a:lnTo>
                    <a:pt x="28" y="0"/>
                  </a:lnTo>
                  <a:lnTo>
                    <a:pt x="30" y="0"/>
                  </a:lnTo>
                  <a:lnTo>
                    <a:pt x="30" y="2"/>
                  </a:lnTo>
                  <a:lnTo>
                    <a:pt x="32" y="2"/>
                  </a:lnTo>
                  <a:lnTo>
                    <a:pt x="34" y="2"/>
                  </a:lnTo>
                  <a:lnTo>
                    <a:pt x="36" y="2"/>
                  </a:lnTo>
                  <a:lnTo>
                    <a:pt x="38" y="2"/>
                  </a:lnTo>
                  <a:lnTo>
                    <a:pt x="40" y="2"/>
                  </a:lnTo>
                  <a:lnTo>
                    <a:pt x="42" y="4"/>
                  </a:lnTo>
                  <a:lnTo>
                    <a:pt x="44" y="4"/>
                  </a:lnTo>
                  <a:lnTo>
                    <a:pt x="46" y="4"/>
                  </a:lnTo>
                  <a:lnTo>
                    <a:pt x="48" y="4"/>
                  </a:lnTo>
                  <a:lnTo>
                    <a:pt x="48" y="5"/>
                  </a:lnTo>
                  <a:lnTo>
                    <a:pt x="50" y="5"/>
                  </a:lnTo>
                  <a:lnTo>
                    <a:pt x="51" y="5"/>
                  </a:lnTo>
                  <a:lnTo>
                    <a:pt x="53" y="5"/>
                  </a:lnTo>
                  <a:lnTo>
                    <a:pt x="55" y="7"/>
                  </a:lnTo>
                  <a:lnTo>
                    <a:pt x="57" y="7"/>
                  </a:lnTo>
                  <a:lnTo>
                    <a:pt x="59" y="7"/>
                  </a:lnTo>
                  <a:lnTo>
                    <a:pt x="61" y="7"/>
                  </a:lnTo>
                  <a:lnTo>
                    <a:pt x="61" y="9"/>
                  </a:lnTo>
                  <a:lnTo>
                    <a:pt x="63" y="9"/>
                  </a:lnTo>
                  <a:lnTo>
                    <a:pt x="65" y="9"/>
                  </a:lnTo>
                  <a:lnTo>
                    <a:pt x="67" y="11"/>
                  </a:lnTo>
                  <a:lnTo>
                    <a:pt x="69" y="11"/>
                  </a:lnTo>
                  <a:lnTo>
                    <a:pt x="71" y="11"/>
                  </a:lnTo>
                  <a:lnTo>
                    <a:pt x="71" y="13"/>
                  </a:lnTo>
                  <a:lnTo>
                    <a:pt x="73" y="13"/>
                  </a:lnTo>
                  <a:lnTo>
                    <a:pt x="75" y="13"/>
                  </a:lnTo>
                  <a:lnTo>
                    <a:pt x="76" y="15"/>
                  </a:lnTo>
                  <a:lnTo>
                    <a:pt x="78" y="15"/>
                  </a:lnTo>
                  <a:lnTo>
                    <a:pt x="80" y="15"/>
                  </a:lnTo>
                  <a:lnTo>
                    <a:pt x="80" y="17"/>
                  </a:lnTo>
                  <a:lnTo>
                    <a:pt x="82" y="17"/>
                  </a:lnTo>
                  <a:lnTo>
                    <a:pt x="84" y="17"/>
                  </a:lnTo>
                  <a:lnTo>
                    <a:pt x="86" y="17"/>
                  </a:lnTo>
                  <a:lnTo>
                    <a:pt x="86" y="19"/>
                  </a:lnTo>
                  <a:lnTo>
                    <a:pt x="84" y="19"/>
                  </a:lnTo>
                  <a:lnTo>
                    <a:pt x="82" y="17"/>
                  </a:lnTo>
                  <a:lnTo>
                    <a:pt x="80" y="17"/>
                  </a:lnTo>
                  <a:lnTo>
                    <a:pt x="78" y="17"/>
                  </a:lnTo>
                  <a:lnTo>
                    <a:pt x="76" y="17"/>
                  </a:lnTo>
                  <a:lnTo>
                    <a:pt x="75" y="15"/>
                  </a:lnTo>
                  <a:lnTo>
                    <a:pt x="73" y="15"/>
                  </a:lnTo>
                  <a:lnTo>
                    <a:pt x="71" y="15"/>
                  </a:lnTo>
                  <a:lnTo>
                    <a:pt x="69" y="15"/>
                  </a:lnTo>
                  <a:lnTo>
                    <a:pt x="67" y="13"/>
                  </a:lnTo>
                  <a:lnTo>
                    <a:pt x="65" y="13"/>
                  </a:lnTo>
                  <a:lnTo>
                    <a:pt x="63" y="13"/>
                  </a:lnTo>
                  <a:lnTo>
                    <a:pt x="61" y="11"/>
                  </a:lnTo>
                  <a:lnTo>
                    <a:pt x="59" y="11"/>
                  </a:lnTo>
                  <a:lnTo>
                    <a:pt x="57" y="11"/>
                  </a:lnTo>
                  <a:lnTo>
                    <a:pt x="55" y="11"/>
                  </a:lnTo>
                  <a:lnTo>
                    <a:pt x="53" y="9"/>
                  </a:lnTo>
                  <a:lnTo>
                    <a:pt x="51" y="9"/>
                  </a:lnTo>
                  <a:lnTo>
                    <a:pt x="50" y="9"/>
                  </a:lnTo>
                  <a:lnTo>
                    <a:pt x="48" y="9"/>
                  </a:lnTo>
                  <a:lnTo>
                    <a:pt x="46" y="7"/>
                  </a:lnTo>
                  <a:lnTo>
                    <a:pt x="44" y="7"/>
                  </a:lnTo>
                  <a:lnTo>
                    <a:pt x="42" y="7"/>
                  </a:lnTo>
                  <a:lnTo>
                    <a:pt x="40" y="7"/>
                  </a:lnTo>
                  <a:lnTo>
                    <a:pt x="38" y="7"/>
                  </a:lnTo>
                  <a:lnTo>
                    <a:pt x="38" y="5"/>
                  </a:lnTo>
                  <a:lnTo>
                    <a:pt x="36" y="5"/>
                  </a:lnTo>
                  <a:lnTo>
                    <a:pt x="34" y="5"/>
                  </a:lnTo>
                  <a:lnTo>
                    <a:pt x="32" y="5"/>
                  </a:lnTo>
                  <a:lnTo>
                    <a:pt x="30" y="5"/>
                  </a:lnTo>
                  <a:lnTo>
                    <a:pt x="30" y="4"/>
                  </a:lnTo>
                  <a:lnTo>
                    <a:pt x="28" y="4"/>
                  </a:lnTo>
                  <a:lnTo>
                    <a:pt x="26" y="4"/>
                  </a:lnTo>
                  <a:lnTo>
                    <a:pt x="25" y="4"/>
                  </a:lnTo>
                  <a:lnTo>
                    <a:pt x="23" y="4"/>
                  </a:lnTo>
                  <a:lnTo>
                    <a:pt x="21" y="4"/>
                  </a:lnTo>
                  <a:lnTo>
                    <a:pt x="19" y="4"/>
                  </a:lnTo>
                  <a:lnTo>
                    <a:pt x="19" y="5"/>
                  </a:lnTo>
                  <a:lnTo>
                    <a:pt x="17" y="5"/>
                  </a:lnTo>
                  <a:lnTo>
                    <a:pt x="15" y="5"/>
                  </a:lnTo>
                  <a:lnTo>
                    <a:pt x="15" y="7"/>
                  </a:lnTo>
                  <a:lnTo>
                    <a:pt x="13" y="7"/>
                  </a:lnTo>
                  <a:lnTo>
                    <a:pt x="13" y="9"/>
                  </a:lnTo>
                  <a:lnTo>
                    <a:pt x="11" y="9"/>
                  </a:lnTo>
                  <a:lnTo>
                    <a:pt x="11" y="11"/>
                  </a:lnTo>
                  <a:lnTo>
                    <a:pt x="9" y="11"/>
                  </a:lnTo>
                  <a:lnTo>
                    <a:pt x="9" y="13"/>
                  </a:lnTo>
                  <a:lnTo>
                    <a:pt x="7" y="13"/>
                  </a:lnTo>
                  <a:lnTo>
                    <a:pt x="7" y="15"/>
                  </a:lnTo>
                  <a:lnTo>
                    <a:pt x="5" y="15"/>
                  </a:lnTo>
                  <a:lnTo>
                    <a:pt x="3" y="17"/>
                  </a:lnTo>
                  <a:lnTo>
                    <a:pt x="2" y="17"/>
                  </a:lnTo>
                  <a:lnTo>
                    <a:pt x="0" y="15"/>
                  </a:lnTo>
                  <a:lnTo>
                    <a:pt x="2" y="13"/>
                  </a:lnTo>
                  <a:lnTo>
                    <a:pt x="0" y="13"/>
                  </a:lnTo>
                  <a:lnTo>
                    <a:pt x="2" y="13"/>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7133"/>
            <p:cNvSpPr>
              <a:spLocks noChangeAspect="1"/>
            </p:cNvSpPr>
            <p:nvPr/>
          </p:nvSpPr>
          <p:spPr bwMode="auto">
            <a:xfrm>
              <a:off x="4926" y="3501"/>
              <a:ext cx="125" cy="52"/>
            </a:xfrm>
            <a:custGeom>
              <a:avLst/>
              <a:gdLst>
                <a:gd name="T0" fmla="*/ 2 w 125"/>
                <a:gd name="T1" fmla="*/ 25 h 52"/>
                <a:gd name="T2" fmla="*/ 6 w 125"/>
                <a:gd name="T3" fmla="*/ 21 h 52"/>
                <a:gd name="T4" fmla="*/ 10 w 125"/>
                <a:gd name="T5" fmla="*/ 17 h 52"/>
                <a:gd name="T6" fmla="*/ 12 w 125"/>
                <a:gd name="T7" fmla="*/ 13 h 52"/>
                <a:gd name="T8" fmla="*/ 15 w 125"/>
                <a:gd name="T9" fmla="*/ 9 h 52"/>
                <a:gd name="T10" fmla="*/ 19 w 125"/>
                <a:gd name="T11" fmla="*/ 7 h 52"/>
                <a:gd name="T12" fmla="*/ 21 w 125"/>
                <a:gd name="T13" fmla="*/ 4 h 52"/>
                <a:gd name="T14" fmla="*/ 25 w 125"/>
                <a:gd name="T15" fmla="*/ 2 h 52"/>
                <a:gd name="T16" fmla="*/ 29 w 125"/>
                <a:gd name="T17" fmla="*/ 0 h 52"/>
                <a:gd name="T18" fmla="*/ 35 w 125"/>
                <a:gd name="T19" fmla="*/ 2 h 52"/>
                <a:gd name="T20" fmla="*/ 39 w 125"/>
                <a:gd name="T21" fmla="*/ 4 h 52"/>
                <a:gd name="T22" fmla="*/ 44 w 125"/>
                <a:gd name="T23" fmla="*/ 7 h 52"/>
                <a:gd name="T24" fmla="*/ 50 w 125"/>
                <a:gd name="T25" fmla="*/ 9 h 52"/>
                <a:gd name="T26" fmla="*/ 56 w 125"/>
                <a:gd name="T27" fmla="*/ 13 h 52"/>
                <a:gd name="T28" fmla="*/ 67 w 125"/>
                <a:gd name="T29" fmla="*/ 19 h 52"/>
                <a:gd name="T30" fmla="*/ 73 w 125"/>
                <a:gd name="T31" fmla="*/ 23 h 52"/>
                <a:gd name="T32" fmla="*/ 81 w 125"/>
                <a:gd name="T33" fmla="*/ 27 h 52"/>
                <a:gd name="T34" fmla="*/ 87 w 125"/>
                <a:gd name="T35" fmla="*/ 29 h 52"/>
                <a:gd name="T36" fmla="*/ 92 w 125"/>
                <a:gd name="T37" fmla="*/ 32 h 52"/>
                <a:gd name="T38" fmla="*/ 96 w 125"/>
                <a:gd name="T39" fmla="*/ 34 h 52"/>
                <a:gd name="T40" fmla="*/ 102 w 125"/>
                <a:gd name="T41" fmla="*/ 34 h 52"/>
                <a:gd name="T42" fmla="*/ 106 w 125"/>
                <a:gd name="T43" fmla="*/ 36 h 52"/>
                <a:gd name="T44" fmla="*/ 110 w 125"/>
                <a:gd name="T45" fmla="*/ 36 h 52"/>
                <a:gd name="T46" fmla="*/ 115 w 125"/>
                <a:gd name="T47" fmla="*/ 36 h 52"/>
                <a:gd name="T48" fmla="*/ 119 w 125"/>
                <a:gd name="T49" fmla="*/ 36 h 52"/>
                <a:gd name="T50" fmla="*/ 119 w 125"/>
                <a:gd name="T51" fmla="*/ 30 h 52"/>
                <a:gd name="T52" fmla="*/ 113 w 125"/>
                <a:gd name="T53" fmla="*/ 19 h 52"/>
                <a:gd name="T54" fmla="*/ 112 w 125"/>
                <a:gd name="T55" fmla="*/ 15 h 52"/>
                <a:gd name="T56" fmla="*/ 108 w 125"/>
                <a:gd name="T57" fmla="*/ 13 h 52"/>
                <a:gd name="T58" fmla="*/ 106 w 125"/>
                <a:gd name="T59" fmla="*/ 7 h 52"/>
                <a:gd name="T60" fmla="*/ 108 w 125"/>
                <a:gd name="T61" fmla="*/ 11 h 52"/>
                <a:gd name="T62" fmla="*/ 112 w 125"/>
                <a:gd name="T63" fmla="*/ 13 h 52"/>
                <a:gd name="T64" fmla="*/ 113 w 125"/>
                <a:gd name="T65" fmla="*/ 17 h 52"/>
                <a:gd name="T66" fmla="*/ 117 w 125"/>
                <a:gd name="T67" fmla="*/ 21 h 52"/>
                <a:gd name="T68" fmla="*/ 119 w 125"/>
                <a:gd name="T69" fmla="*/ 25 h 52"/>
                <a:gd name="T70" fmla="*/ 125 w 125"/>
                <a:gd name="T71" fmla="*/ 32 h 52"/>
                <a:gd name="T72" fmla="*/ 123 w 125"/>
                <a:gd name="T73" fmla="*/ 38 h 52"/>
                <a:gd name="T74" fmla="*/ 119 w 125"/>
                <a:gd name="T75" fmla="*/ 42 h 52"/>
                <a:gd name="T76" fmla="*/ 117 w 125"/>
                <a:gd name="T77" fmla="*/ 46 h 52"/>
                <a:gd name="T78" fmla="*/ 113 w 125"/>
                <a:gd name="T79" fmla="*/ 48 h 52"/>
                <a:gd name="T80" fmla="*/ 108 w 125"/>
                <a:gd name="T81" fmla="*/ 50 h 52"/>
                <a:gd name="T82" fmla="*/ 102 w 125"/>
                <a:gd name="T83" fmla="*/ 52 h 52"/>
                <a:gd name="T84" fmla="*/ 96 w 125"/>
                <a:gd name="T85" fmla="*/ 52 h 52"/>
                <a:gd name="T86" fmla="*/ 90 w 125"/>
                <a:gd name="T87" fmla="*/ 52 h 52"/>
                <a:gd name="T88" fmla="*/ 83 w 125"/>
                <a:gd name="T89" fmla="*/ 50 h 52"/>
                <a:gd name="T90" fmla="*/ 79 w 125"/>
                <a:gd name="T91" fmla="*/ 46 h 52"/>
                <a:gd name="T92" fmla="*/ 75 w 125"/>
                <a:gd name="T93" fmla="*/ 44 h 52"/>
                <a:gd name="T94" fmla="*/ 69 w 125"/>
                <a:gd name="T95" fmla="*/ 40 h 52"/>
                <a:gd name="T96" fmla="*/ 64 w 125"/>
                <a:gd name="T97" fmla="*/ 34 h 52"/>
                <a:gd name="T98" fmla="*/ 56 w 125"/>
                <a:gd name="T99" fmla="*/ 27 h 52"/>
                <a:gd name="T100" fmla="*/ 50 w 125"/>
                <a:gd name="T101" fmla="*/ 23 h 52"/>
                <a:gd name="T102" fmla="*/ 44 w 125"/>
                <a:gd name="T103" fmla="*/ 19 h 52"/>
                <a:gd name="T104" fmla="*/ 39 w 125"/>
                <a:gd name="T105" fmla="*/ 15 h 52"/>
                <a:gd name="T106" fmla="*/ 33 w 125"/>
                <a:gd name="T107" fmla="*/ 11 h 52"/>
                <a:gd name="T108" fmla="*/ 27 w 125"/>
                <a:gd name="T109" fmla="*/ 11 h 52"/>
                <a:gd name="T110" fmla="*/ 21 w 125"/>
                <a:gd name="T111" fmla="*/ 13 h 52"/>
                <a:gd name="T112" fmla="*/ 15 w 125"/>
                <a:gd name="T113" fmla="*/ 15 h 52"/>
                <a:gd name="T114" fmla="*/ 12 w 125"/>
                <a:gd name="T115" fmla="*/ 19 h 52"/>
                <a:gd name="T116" fmla="*/ 6 w 125"/>
                <a:gd name="T117" fmla="*/ 25 h 52"/>
                <a:gd name="T118" fmla="*/ 2 w 125"/>
                <a:gd name="T119"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 h="52">
                  <a:moveTo>
                    <a:pt x="0" y="29"/>
                  </a:moveTo>
                  <a:lnTo>
                    <a:pt x="2" y="27"/>
                  </a:lnTo>
                  <a:lnTo>
                    <a:pt x="2" y="25"/>
                  </a:lnTo>
                  <a:lnTo>
                    <a:pt x="4" y="23"/>
                  </a:lnTo>
                  <a:lnTo>
                    <a:pt x="6" y="23"/>
                  </a:lnTo>
                  <a:lnTo>
                    <a:pt x="6" y="21"/>
                  </a:lnTo>
                  <a:lnTo>
                    <a:pt x="8" y="19"/>
                  </a:lnTo>
                  <a:lnTo>
                    <a:pt x="8" y="17"/>
                  </a:lnTo>
                  <a:lnTo>
                    <a:pt x="10" y="17"/>
                  </a:lnTo>
                  <a:lnTo>
                    <a:pt x="10" y="15"/>
                  </a:lnTo>
                  <a:lnTo>
                    <a:pt x="12" y="15"/>
                  </a:lnTo>
                  <a:lnTo>
                    <a:pt x="12" y="13"/>
                  </a:lnTo>
                  <a:lnTo>
                    <a:pt x="14" y="11"/>
                  </a:lnTo>
                  <a:lnTo>
                    <a:pt x="15" y="11"/>
                  </a:lnTo>
                  <a:lnTo>
                    <a:pt x="15" y="9"/>
                  </a:lnTo>
                  <a:lnTo>
                    <a:pt x="17" y="9"/>
                  </a:lnTo>
                  <a:lnTo>
                    <a:pt x="17" y="7"/>
                  </a:lnTo>
                  <a:lnTo>
                    <a:pt x="19" y="7"/>
                  </a:lnTo>
                  <a:lnTo>
                    <a:pt x="19" y="6"/>
                  </a:lnTo>
                  <a:lnTo>
                    <a:pt x="21" y="6"/>
                  </a:lnTo>
                  <a:lnTo>
                    <a:pt x="21" y="4"/>
                  </a:lnTo>
                  <a:lnTo>
                    <a:pt x="23" y="4"/>
                  </a:lnTo>
                  <a:lnTo>
                    <a:pt x="23" y="2"/>
                  </a:lnTo>
                  <a:lnTo>
                    <a:pt x="25" y="2"/>
                  </a:lnTo>
                  <a:lnTo>
                    <a:pt x="25" y="0"/>
                  </a:lnTo>
                  <a:lnTo>
                    <a:pt x="27" y="0"/>
                  </a:lnTo>
                  <a:lnTo>
                    <a:pt x="29" y="0"/>
                  </a:lnTo>
                  <a:lnTo>
                    <a:pt x="31" y="2"/>
                  </a:lnTo>
                  <a:lnTo>
                    <a:pt x="33" y="2"/>
                  </a:lnTo>
                  <a:lnTo>
                    <a:pt x="35" y="2"/>
                  </a:lnTo>
                  <a:lnTo>
                    <a:pt x="35" y="4"/>
                  </a:lnTo>
                  <a:lnTo>
                    <a:pt x="37" y="4"/>
                  </a:lnTo>
                  <a:lnTo>
                    <a:pt x="39" y="4"/>
                  </a:lnTo>
                  <a:lnTo>
                    <a:pt x="40" y="6"/>
                  </a:lnTo>
                  <a:lnTo>
                    <a:pt x="42" y="6"/>
                  </a:lnTo>
                  <a:lnTo>
                    <a:pt x="44" y="7"/>
                  </a:lnTo>
                  <a:lnTo>
                    <a:pt x="46" y="7"/>
                  </a:lnTo>
                  <a:lnTo>
                    <a:pt x="48" y="9"/>
                  </a:lnTo>
                  <a:lnTo>
                    <a:pt x="50" y="9"/>
                  </a:lnTo>
                  <a:lnTo>
                    <a:pt x="54" y="11"/>
                  </a:lnTo>
                  <a:lnTo>
                    <a:pt x="56" y="11"/>
                  </a:lnTo>
                  <a:lnTo>
                    <a:pt x="56" y="13"/>
                  </a:lnTo>
                  <a:lnTo>
                    <a:pt x="60" y="15"/>
                  </a:lnTo>
                  <a:lnTo>
                    <a:pt x="64" y="17"/>
                  </a:lnTo>
                  <a:lnTo>
                    <a:pt x="67" y="19"/>
                  </a:lnTo>
                  <a:lnTo>
                    <a:pt x="69" y="19"/>
                  </a:lnTo>
                  <a:lnTo>
                    <a:pt x="71" y="21"/>
                  </a:lnTo>
                  <a:lnTo>
                    <a:pt x="73" y="23"/>
                  </a:lnTo>
                  <a:lnTo>
                    <a:pt x="77" y="25"/>
                  </a:lnTo>
                  <a:lnTo>
                    <a:pt x="79" y="25"/>
                  </a:lnTo>
                  <a:lnTo>
                    <a:pt x="81" y="27"/>
                  </a:lnTo>
                  <a:lnTo>
                    <a:pt x="83" y="27"/>
                  </a:lnTo>
                  <a:lnTo>
                    <a:pt x="85" y="29"/>
                  </a:lnTo>
                  <a:lnTo>
                    <a:pt x="87" y="29"/>
                  </a:lnTo>
                  <a:lnTo>
                    <a:pt x="88" y="30"/>
                  </a:lnTo>
                  <a:lnTo>
                    <a:pt x="90" y="30"/>
                  </a:lnTo>
                  <a:lnTo>
                    <a:pt x="92" y="32"/>
                  </a:lnTo>
                  <a:lnTo>
                    <a:pt x="94" y="32"/>
                  </a:lnTo>
                  <a:lnTo>
                    <a:pt x="96" y="32"/>
                  </a:lnTo>
                  <a:lnTo>
                    <a:pt x="96" y="34"/>
                  </a:lnTo>
                  <a:lnTo>
                    <a:pt x="98" y="34"/>
                  </a:lnTo>
                  <a:lnTo>
                    <a:pt x="100" y="34"/>
                  </a:lnTo>
                  <a:lnTo>
                    <a:pt x="102" y="34"/>
                  </a:lnTo>
                  <a:lnTo>
                    <a:pt x="102" y="36"/>
                  </a:lnTo>
                  <a:lnTo>
                    <a:pt x="104" y="36"/>
                  </a:lnTo>
                  <a:lnTo>
                    <a:pt x="106" y="36"/>
                  </a:lnTo>
                  <a:lnTo>
                    <a:pt x="108" y="36"/>
                  </a:lnTo>
                  <a:lnTo>
                    <a:pt x="110" y="38"/>
                  </a:lnTo>
                  <a:lnTo>
                    <a:pt x="110" y="36"/>
                  </a:lnTo>
                  <a:lnTo>
                    <a:pt x="112" y="38"/>
                  </a:lnTo>
                  <a:lnTo>
                    <a:pt x="113" y="38"/>
                  </a:lnTo>
                  <a:lnTo>
                    <a:pt x="115" y="36"/>
                  </a:lnTo>
                  <a:lnTo>
                    <a:pt x="115" y="38"/>
                  </a:lnTo>
                  <a:lnTo>
                    <a:pt x="117" y="36"/>
                  </a:lnTo>
                  <a:lnTo>
                    <a:pt x="119" y="36"/>
                  </a:lnTo>
                  <a:lnTo>
                    <a:pt x="119" y="34"/>
                  </a:lnTo>
                  <a:lnTo>
                    <a:pt x="119" y="32"/>
                  </a:lnTo>
                  <a:lnTo>
                    <a:pt x="119" y="30"/>
                  </a:lnTo>
                  <a:lnTo>
                    <a:pt x="115" y="25"/>
                  </a:lnTo>
                  <a:lnTo>
                    <a:pt x="113" y="21"/>
                  </a:lnTo>
                  <a:lnTo>
                    <a:pt x="113" y="19"/>
                  </a:lnTo>
                  <a:lnTo>
                    <a:pt x="112" y="19"/>
                  </a:lnTo>
                  <a:lnTo>
                    <a:pt x="112" y="17"/>
                  </a:lnTo>
                  <a:lnTo>
                    <a:pt x="112" y="15"/>
                  </a:lnTo>
                  <a:lnTo>
                    <a:pt x="110" y="15"/>
                  </a:lnTo>
                  <a:lnTo>
                    <a:pt x="110" y="13"/>
                  </a:lnTo>
                  <a:lnTo>
                    <a:pt x="108" y="13"/>
                  </a:lnTo>
                  <a:lnTo>
                    <a:pt x="108" y="11"/>
                  </a:lnTo>
                  <a:lnTo>
                    <a:pt x="106" y="9"/>
                  </a:lnTo>
                  <a:lnTo>
                    <a:pt x="106" y="7"/>
                  </a:lnTo>
                  <a:lnTo>
                    <a:pt x="106" y="9"/>
                  </a:lnTo>
                  <a:lnTo>
                    <a:pt x="108" y="9"/>
                  </a:lnTo>
                  <a:lnTo>
                    <a:pt x="108" y="11"/>
                  </a:lnTo>
                  <a:lnTo>
                    <a:pt x="110" y="11"/>
                  </a:lnTo>
                  <a:lnTo>
                    <a:pt x="110" y="13"/>
                  </a:lnTo>
                  <a:lnTo>
                    <a:pt x="112" y="13"/>
                  </a:lnTo>
                  <a:lnTo>
                    <a:pt x="112" y="15"/>
                  </a:lnTo>
                  <a:lnTo>
                    <a:pt x="113" y="15"/>
                  </a:lnTo>
                  <a:lnTo>
                    <a:pt x="113" y="17"/>
                  </a:lnTo>
                  <a:lnTo>
                    <a:pt x="115" y="17"/>
                  </a:lnTo>
                  <a:lnTo>
                    <a:pt x="115" y="19"/>
                  </a:lnTo>
                  <a:lnTo>
                    <a:pt x="117" y="21"/>
                  </a:lnTo>
                  <a:lnTo>
                    <a:pt x="117" y="23"/>
                  </a:lnTo>
                  <a:lnTo>
                    <a:pt x="119" y="23"/>
                  </a:lnTo>
                  <a:lnTo>
                    <a:pt x="119" y="25"/>
                  </a:lnTo>
                  <a:lnTo>
                    <a:pt x="121" y="25"/>
                  </a:lnTo>
                  <a:lnTo>
                    <a:pt x="121" y="27"/>
                  </a:lnTo>
                  <a:lnTo>
                    <a:pt x="125" y="32"/>
                  </a:lnTo>
                  <a:lnTo>
                    <a:pt x="125" y="34"/>
                  </a:lnTo>
                  <a:lnTo>
                    <a:pt x="125" y="36"/>
                  </a:lnTo>
                  <a:lnTo>
                    <a:pt x="123" y="38"/>
                  </a:lnTo>
                  <a:lnTo>
                    <a:pt x="123" y="40"/>
                  </a:lnTo>
                  <a:lnTo>
                    <a:pt x="121" y="42"/>
                  </a:lnTo>
                  <a:lnTo>
                    <a:pt x="119" y="42"/>
                  </a:lnTo>
                  <a:lnTo>
                    <a:pt x="119" y="44"/>
                  </a:lnTo>
                  <a:lnTo>
                    <a:pt x="117" y="44"/>
                  </a:lnTo>
                  <a:lnTo>
                    <a:pt x="117" y="46"/>
                  </a:lnTo>
                  <a:lnTo>
                    <a:pt x="115" y="46"/>
                  </a:lnTo>
                  <a:lnTo>
                    <a:pt x="113" y="46"/>
                  </a:lnTo>
                  <a:lnTo>
                    <a:pt x="113" y="48"/>
                  </a:lnTo>
                  <a:lnTo>
                    <a:pt x="112" y="48"/>
                  </a:lnTo>
                  <a:lnTo>
                    <a:pt x="110" y="50"/>
                  </a:lnTo>
                  <a:lnTo>
                    <a:pt x="108" y="50"/>
                  </a:lnTo>
                  <a:lnTo>
                    <a:pt x="106" y="50"/>
                  </a:lnTo>
                  <a:lnTo>
                    <a:pt x="104" y="52"/>
                  </a:lnTo>
                  <a:lnTo>
                    <a:pt x="102" y="52"/>
                  </a:lnTo>
                  <a:lnTo>
                    <a:pt x="100" y="52"/>
                  </a:lnTo>
                  <a:lnTo>
                    <a:pt x="98" y="52"/>
                  </a:lnTo>
                  <a:lnTo>
                    <a:pt x="96" y="52"/>
                  </a:lnTo>
                  <a:lnTo>
                    <a:pt x="94" y="52"/>
                  </a:lnTo>
                  <a:lnTo>
                    <a:pt x="92" y="52"/>
                  </a:lnTo>
                  <a:lnTo>
                    <a:pt x="90" y="52"/>
                  </a:lnTo>
                  <a:lnTo>
                    <a:pt x="88" y="52"/>
                  </a:lnTo>
                  <a:lnTo>
                    <a:pt x="87" y="50"/>
                  </a:lnTo>
                  <a:lnTo>
                    <a:pt x="83" y="50"/>
                  </a:lnTo>
                  <a:lnTo>
                    <a:pt x="81" y="48"/>
                  </a:lnTo>
                  <a:lnTo>
                    <a:pt x="81" y="46"/>
                  </a:lnTo>
                  <a:lnTo>
                    <a:pt x="79" y="46"/>
                  </a:lnTo>
                  <a:lnTo>
                    <a:pt x="77" y="46"/>
                  </a:lnTo>
                  <a:lnTo>
                    <a:pt x="77" y="44"/>
                  </a:lnTo>
                  <a:lnTo>
                    <a:pt x="75" y="44"/>
                  </a:lnTo>
                  <a:lnTo>
                    <a:pt x="73" y="42"/>
                  </a:lnTo>
                  <a:lnTo>
                    <a:pt x="71" y="40"/>
                  </a:lnTo>
                  <a:lnTo>
                    <a:pt x="69" y="40"/>
                  </a:lnTo>
                  <a:lnTo>
                    <a:pt x="67" y="36"/>
                  </a:lnTo>
                  <a:lnTo>
                    <a:pt x="65" y="36"/>
                  </a:lnTo>
                  <a:lnTo>
                    <a:pt x="64" y="34"/>
                  </a:lnTo>
                  <a:lnTo>
                    <a:pt x="60" y="30"/>
                  </a:lnTo>
                  <a:lnTo>
                    <a:pt x="58" y="29"/>
                  </a:lnTo>
                  <a:lnTo>
                    <a:pt x="56" y="27"/>
                  </a:lnTo>
                  <a:lnTo>
                    <a:pt x="54" y="25"/>
                  </a:lnTo>
                  <a:lnTo>
                    <a:pt x="52" y="25"/>
                  </a:lnTo>
                  <a:lnTo>
                    <a:pt x="50" y="23"/>
                  </a:lnTo>
                  <a:lnTo>
                    <a:pt x="48" y="21"/>
                  </a:lnTo>
                  <a:lnTo>
                    <a:pt x="46" y="21"/>
                  </a:lnTo>
                  <a:lnTo>
                    <a:pt x="44" y="19"/>
                  </a:lnTo>
                  <a:lnTo>
                    <a:pt x="42" y="17"/>
                  </a:lnTo>
                  <a:lnTo>
                    <a:pt x="40" y="15"/>
                  </a:lnTo>
                  <a:lnTo>
                    <a:pt x="39" y="15"/>
                  </a:lnTo>
                  <a:lnTo>
                    <a:pt x="37" y="13"/>
                  </a:lnTo>
                  <a:lnTo>
                    <a:pt x="35" y="11"/>
                  </a:lnTo>
                  <a:lnTo>
                    <a:pt x="33" y="11"/>
                  </a:lnTo>
                  <a:lnTo>
                    <a:pt x="31" y="11"/>
                  </a:lnTo>
                  <a:lnTo>
                    <a:pt x="29" y="11"/>
                  </a:lnTo>
                  <a:lnTo>
                    <a:pt x="27" y="11"/>
                  </a:lnTo>
                  <a:lnTo>
                    <a:pt x="25" y="11"/>
                  </a:lnTo>
                  <a:lnTo>
                    <a:pt x="23" y="11"/>
                  </a:lnTo>
                  <a:lnTo>
                    <a:pt x="21" y="13"/>
                  </a:lnTo>
                  <a:lnTo>
                    <a:pt x="19" y="13"/>
                  </a:lnTo>
                  <a:lnTo>
                    <a:pt x="17" y="15"/>
                  </a:lnTo>
                  <a:lnTo>
                    <a:pt x="15" y="15"/>
                  </a:lnTo>
                  <a:lnTo>
                    <a:pt x="15" y="17"/>
                  </a:lnTo>
                  <a:lnTo>
                    <a:pt x="14" y="17"/>
                  </a:lnTo>
                  <a:lnTo>
                    <a:pt x="12" y="19"/>
                  </a:lnTo>
                  <a:lnTo>
                    <a:pt x="10" y="21"/>
                  </a:lnTo>
                  <a:lnTo>
                    <a:pt x="8" y="23"/>
                  </a:lnTo>
                  <a:lnTo>
                    <a:pt x="6" y="25"/>
                  </a:lnTo>
                  <a:lnTo>
                    <a:pt x="4" y="27"/>
                  </a:lnTo>
                  <a:lnTo>
                    <a:pt x="4" y="29"/>
                  </a:lnTo>
                  <a:lnTo>
                    <a:pt x="2" y="29"/>
                  </a:lnTo>
                  <a:lnTo>
                    <a:pt x="0" y="29"/>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7134"/>
            <p:cNvSpPr>
              <a:spLocks noChangeAspect="1"/>
            </p:cNvSpPr>
            <p:nvPr/>
          </p:nvSpPr>
          <p:spPr bwMode="auto">
            <a:xfrm>
              <a:off x="4928" y="3547"/>
              <a:ext cx="106" cy="33"/>
            </a:xfrm>
            <a:custGeom>
              <a:avLst/>
              <a:gdLst>
                <a:gd name="T0" fmla="*/ 6 w 106"/>
                <a:gd name="T1" fmla="*/ 11 h 33"/>
                <a:gd name="T2" fmla="*/ 12 w 106"/>
                <a:gd name="T3" fmla="*/ 11 h 33"/>
                <a:gd name="T4" fmla="*/ 17 w 106"/>
                <a:gd name="T5" fmla="*/ 11 h 33"/>
                <a:gd name="T6" fmla="*/ 25 w 106"/>
                <a:gd name="T7" fmla="*/ 9 h 33"/>
                <a:gd name="T8" fmla="*/ 33 w 106"/>
                <a:gd name="T9" fmla="*/ 9 h 33"/>
                <a:gd name="T10" fmla="*/ 38 w 106"/>
                <a:gd name="T11" fmla="*/ 8 h 33"/>
                <a:gd name="T12" fmla="*/ 44 w 106"/>
                <a:gd name="T13" fmla="*/ 8 h 33"/>
                <a:gd name="T14" fmla="*/ 54 w 106"/>
                <a:gd name="T15" fmla="*/ 6 h 33"/>
                <a:gd name="T16" fmla="*/ 65 w 106"/>
                <a:gd name="T17" fmla="*/ 4 h 33"/>
                <a:gd name="T18" fmla="*/ 73 w 106"/>
                <a:gd name="T19" fmla="*/ 2 h 33"/>
                <a:gd name="T20" fmla="*/ 83 w 106"/>
                <a:gd name="T21" fmla="*/ 2 h 33"/>
                <a:gd name="T22" fmla="*/ 92 w 106"/>
                <a:gd name="T23" fmla="*/ 0 h 33"/>
                <a:gd name="T24" fmla="*/ 98 w 106"/>
                <a:gd name="T25" fmla="*/ 0 h 33"/>
                <a:gd name="T26" fmla="*/ 104 w 106"/>
                <a:gd name="T27" fmla="*/ 0 h 33"/>
                <a:gd name="T28" fmla="*/ 106 w 106"/>
                <a:gd name="T29" fmla="*/ 4 h 33"/>
                <a:gd name="T30" fmla="*/ 102 w 106"/>
                <a:gd name="T31" fmla="*/ 6 h 33"/>
                <a:gd name="T32" fmla="*/ 100 w 106"/>
                <a:gd name="T33" fmla="*/ 9 h 33"/>
                <a:gd name="T34" fmla="*/ 96 w 106"/>
                <a:gd name="T35" fmla="*/ 11 h 33"/>
                <a:gd name="T36" fmla="*/ 94 w 106"/>
                <a:gd name="T37" fmla="*/ 15 h 33"/>
                <a:gd name="T38" fmla="*/ 90 w 106"/>
                <a:gd name="T39" fmla="*/ 17 h 33"/>
                <a:gd name="T40" fmla="*/ 86 w 106"/>
                <a:gd name="T41" fmla="*/ 19 h 33"/>
                <a:gd name="T42" fmla="*/ 85 w 106"/>
                <a:gd name="T43" fmla="*/ 23 h 33"/>
                <a:gd name="T44" fmla="*/ 77 w 106"/>
                <a:gd name="T45" fmla="*/ 23 h 33"/>
                <a:gd name="T46" fmla="*/ 75 w 106"/>
                <a:gd name="T47" fmla="*/ 17 h 33"/>
                <a:gd name="T48" fmla="*/ 71 w 106"/>
                <a:gd name="T49" fmla="*/ 13 h 33"/>
                <a:gd name="T50" fmla="*/ 67 w 106"/>
                <a:gd name="T51" fmla="*/ 11 h 33"/>
                <a:gd name="T52" fmla="*/ 62 w 106"/>
                <a:gd name="T53" fmla="*/ 11 h 33"/>
                <a:gd name="T54" fmla="*/ 54 w 106"/>
                <a:gd name="T55" fmla="*/ 11 h 33"/>
                <a:gd name="T56" fmla="*/ 48 w 106"/>
                <a:gd name="T57" fmla="*/ 11 h 33"/>
                <a:gd name="T58" fmla="*/ 42 w 106"/>
                <a:gd name="T59" fmla="*/ 11 h 33"/>
                <a:gd name="T60" fmla="*/ 37 w 106"/>
                <a:gd name="T61" fmla="*/ 13 h 33"/>
                <a:gd name="T62" fmla="*/ 31 w 106"/>
                <a:gd name="T63" fmla="*/ 13 h 33"/>
                <a:gd name="T64" fmla="*/ 25 w 106"/>
                <a:gd name="T65" fmla="*/ 15 h 33"/>
                <a:gd name="T66" fmla="*/ 15 w 106"/>
                <a:gd name="T67" fmla="*/ 17 h 33"/>
                <a:gd name="T68" fmla="*/ 12 w 106"/>
                <a:gd name="T69" fmla="*/ 21 h 33"/>
                <a:gd name="T70" fmla="*/ 8 w 106"/>
                <a:gd name="T71" fmla="*/ 23 h 33"/>
                <a:gd name="T72" fmla="*/ 6 w 106"/>
                <a:gd name="T73" fmla="*/ 27 h 33"/>
                <a:gd name="T74" fmla="*/ 2 w 106"/>
                <a:gd name="T75" fmla="*/ 33 h 33"/>
                <a:gd name="T76" fmla="*/ 0 w 106"/>
                <a:gd name="T77" fmla="*/ 29 h 33"/>
                <a:gd name="T78" fmla="*/ 0 w 106"/>
                <a:gd name="T79" fmla="*/ 23 h 33"/>
                <a:gd name="T80" fmla="*/ 0 w 106"/>
                <a:gd name="T81" fmla="*/ 17 h 33"/>
                <a:gd name="T82" fmla="*/ 0 w 106"/>
                <a:gd name="T83" fmla="*/ 11 h 33"/>
                <a:gd name="T84" fmla="*/ 2 w 106"/>
                <a:gd name="T8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6" h="33">
                  <a:moveTo>
                    <a:pt x="4" y="8"/>
                  </a:moveTo>
                  <a:lnTo>
                    <a:pt x="4" y="9"/>
                  </a:lnTo>
                  <a:lnTo>
                    <a:pt x="6" y="11"/>
                  </a:lnTo>
                  <a:lnTo>
                    <a:pt x="8" y="11"/>
                  </a:lnTo>
                  <a:lnTo>
                    <a:pt x="10" y="11"/>
                  </a:lnTo>
                  <a:lnTo>
                    <a:pt x="12" y="11"/>
                  </a:lnTo>
                  <a:lnTo>
                    <a:pt x="13" y="11"/>
                  </a:lnTo>
                  <a:lnTo>
                    <a:pt x="15" y="11"/>
                  </a:lnTo>
                  <a:lnTo>
                    <a:pt x="17" y="11"/>
                  </a:lnTo>
                  <a:lnTo>
                    <a:pt x="19" y="11"/>
                  </a:lnTo>
                  <a:lnTo>
                    <a:pt x="23" y="11"/>
                  </a:lnTo>
                  <a:lnTo>
                    <a:pt x="25" y="9"/>
                  </a:lnTo>
                  <a:lnTo>
                    <a:pt x="27" y="9"/>
                  </a:lnTo>
                  <a:lnTo>
                    <a:pt x="31" y="9"/>
                  </a:lnTo>
                  <a:lnTo>
                    <a:pt x="33" y="9"/>
                  </a:lnTo>
                  <a:lnTo>
                    <a:pt x="35" y="9"/>
                  </a:lnTo>
                  <a:lnTo>
                    <a:pt x="37" y="9"/>
                  </a:lnTo>
                  <a:lnTo>
                    <a:pt x="38" y="8"/>
                  </a:lnTo>
                  <a:lnTo>
                    <a:pt x="40" y="8"/>
                  </a:lnTo>
                  <a:lnTo>
                    <a:pt x="42" y="8"/>
                  </a:lnTo>
                  <a:lnTo>
                    <a:pt x="44" y="8"/>
                  </a:lnTo>
                  <a:lnTo>
                    <a:pt x="48" y="6"/>
                  </a:lnTo>
                  <a:lnTo>
                    <a:pt x="52" y="6"/>
                  </a:lnTo>
                  <a:lnTo>
                    <a:pt x="54" y="6"/>
                  </a:lnTo>
                  <a:lnTo>
                    <a:pt x="58" y="6"/>
                  </a:lnTo>
                  <a:lnTo>
                    <a:pt x="62" y="4"/>
                  </a:lnTo>
                  <a:lnTo>
                    <a:pt x="65" y="4"/>
                  </a:lnTo>
                  <a:lnTo>
                    <a:pt x="67" y="4"/>
                  </a:lnTo>
                  <a:lnTo>
                    <a:pt x="71" y="2"/>
                  </a:lnTo>
                  <a:lnTo>
                    <a:pt x="73" y="2"/>
                  </a:lnTo>
                  <a:lnTo>
                    <a:pt x="77" y="2"/>
                  </a:lnTo>
                  <a:lnTo>
                    <a:pt x="81" y="2"/>
                  </a:lnTo>
                  <a:lnTo>
                    <a:pt x="83" y="2"/>
                  </a:lnTo>
                  <a:lnTo>
                    <a:pt x="86" y="0"/>
                  </a:lnTo>
                  <a:lnTo>
                    <a:pt x="90" y="0"/>
                  </a:lnTo>
                  <a:lnTo>
                    <a:pt x="92" y="0"/>
                  </a:lnTo>
                  <a:lnTo>
                    <a:pt x="94" y="0"/>
                  </a:lnTo>
                  <a:lnTo>
                    <a:pt x="96" y="0"/>
                  </a:lnTo>
                  <a:lnTo>
                    <a:pt x="98" y="0"/>
                  </a:lnTo>
                  <a:lnTo>
                    <a:pt x="100" y="0"/>
                  </a:lnTo>
                  <a:lnTo>
                    <a:pt x="102" y="0"/>
                  </a:lnTo>
                  <a:lnTo>
                    <a:pt x="104" y="0"/>
                  </a:lnTo>
                  <a:lnTo>
                    <a:pt x="106" y="2"/>
                  </a:lnTo>
                  <a:lnTo>
                    <a:pt x="104" y="2"/>
                  </a:lnTo>
                  <a:lnTo>
                    <a:pt x="106" y="4"/>
                  </a:lnTo>
                  <a:lnTo>
                    <a:pt x="104" y="4"/>
                  </a:lnTo>
                  <a:lnTo>
                    <a:pt x="104" y="6"/>
                  </a:lnTo>
                  <a:lnTo>
                    <a:pt x="102" y="6"/>
                  </a:lnTo>
                  <a:lnTo>
                    <a:pt x="102" y="8"/>
                  </a:lnTo>
                  <a:lnTo>
                    <a:pt x="100" y="8"/>
                  </a:lnTo>
                  <a:lnTo>
                    <a:pt x="100" y="9"/>
                  </a:lnTo>
                  <a:lnTo>
                    <a:pt x="98" y="9"/>
                  </a:lnTo>
                  <a:lnTo>
                    <a:pt x="98" y="11"/>
                  </a:lnTo>
                  <a:lnTo>
                    <a:pt x="96" y="11"/>
                  </a:lnTo>
                  <a:lnTo>
                    <a:pt x="96" y="13"/>
                  </a:lnTo>
                  <a:lnTo>
                    <a:pt x="94" y="13"/>
                  </a:lnTo>
                  <a:lnTo>
                    <a:pt x="94" y="15"/>
                  </a:lnTo>
                  <a:lnTo>
                    <a:pt x="92" y="15"/>
                  </a:lnTo>
                  <a:lnTo>
                    <a:pt x="92" y="17"/>
                  </a:lnTo>
                  <a:lnTo>
                    <a:pt x="90" y="17"/>
                  </a:lnTo>
                  <a:lnTo>
                    <a:pt x="90" y="19"/>
                  </a:lnTo>
                  <a:lnTo>
                    <a:pt x="88" y="19"/>
                  </a:lnTo>
                  <a:lnTo>
                    <a:pt x="86" y="19"/>
                  </a:lnTo>
                  <a:lnTo>
                    <a:pt x="86" y="21"/>
                  </a:lnTo>
                  <a:lnTo>
                    <a:pt x="85" y="21"/>
                  </a:lnTo>
                  <a:lnTo>
                    <a:pt x="85" y="23"/>
                  </a:lnTo>
                  <a:lnTo>
                    <a:pt x="83" y="23"/>
                  </a:lnTo>
                  <a:lnTo>
                    <a:pt x="79" y="23"/>
                  </a:lnTo>
                  <a:lnTo>
                    <a:pt x="77" y="23"/>
                  </a:lnTo>
                  <a:lnTo>
                    <a:pt x="75" y="21"/>
                  </a:lnTo>
                  <a:lnTo>
                    <a:pt x="75" y="19"/>
                  </a:lnTo>
                  <a:lnTo>
                    <a:pt x="75" y="17"/>
                  </a:lnTo>
                  <a:lnTo>
                    <a:pt x="73" y="15"/>
                  </a:lnTo>
                  <a:lnTo>
                    <a:pt x="73" y="13"/>
                  </a:lnTo>
                  <a:lnTo>
                    <a:pt x="71" y="13"/>
                  </a:lnTo>
                  <a:lnTo>
                    <a:pt x="71" y="11"/>
                  </a:lnTo>
                  <a:lnTo>
                    <a:pt x="69" y="11"/>
                  </a:lnTo>
                  <a:lnTo>
                    <a:pt x="67" y="11"/>
                  </a:lnTo>
                  <a:lnTo>
                    <a:pt x="65" y="11"/>
                  </a:lnTo>
                  <a:lnTo>
                    <a:pt x="63" y="11"/>
                  </a:lnTo>
                  <a:lnTo>
                    <a:pt x="62" y="11"/>
                  </a:lnTo>
                  <a:lnTo>
                    <a:pt x="60" y="11"/>
                  </a:lnTo>
                  <a:lnTo>
                    <a:pt x="56" y="11"/>
                  </a:lnTo>
                  <a:lnTo>
                    <a:pt x="54" y="11"/>
                  </a:lnTo>
                  <a:lnTo>
                    <a:pt x="52" y="11"/>
                  </a:lnTo>
                  <a:lnTo>
                    <a:pt x="50" y="11"/>
                  </a:lnTo>
                  <a:lnTo>
                    <a:pt x="48" y="11"/>
                  </a:lnTo>
                  <a:lnTo>
                    <a:pt x="46" y="11"/>
                  </a:lnTo>
                  <a:lnTo>
                    <a:pt x="44" y="11"/>
                  </a:lnTo>
                  <a:lnTo>
                    <a:pt x="42" y="11"/>
                  </a:lnTo>
                  <a:lnTo>
                    <a:pt x="42" y="13"/>
                  </a:lnTo>
                  <a:lnTo>
                    <a:pt x="38" y="13"/>
                  </a:lnTo>
                  <a:lnTo>
                    <a:pt x="37" y="13"/>
                  </a:lnTo>
                  <a:lnTo>
                    <a:pt x="35" y="13"/>
                  </a:lnTo>
                  <a:lnTo>
                    <a:pt x="33" y="13"/>
                  </a:lnTo>
                  <a:lnTo>
                    <a:pt x="31" y="13"/>
                  </a:lnTo>
                  <a:lnTo>
                    <a:pt x="29" y="15"/>
                  </a:lnTo>
                  <a:lnTo>
                    <a:pt x="27" y="15"/>
                  </a:lnTo>
                  <a:lnTo>
                    <a:pt x="25" y="15"/>
                  </a:lnTo>
                  <a:lnTo>
                    <a:pt x="19" y="17"/>
                  </a:lnTo>
                  <a:lnTo>
                    <a:pt x="17" y="17"/>
                  </a:lnTo>
                  <a:lnTo>
                    <a:pt x="15" y="17"/>
                  </a:lnTo>
                  <a:lnTo>
                    <a:pt x="13" y="19"/>
                  </a:lnTo>
                  <a:lnTo>
                    <a:pt x="12" y="19"/>
                  </a:lnTo>
                  <a:lnTo>
                    <a:pt x="12" y="21"/>
                  </a:lnTo>
                  <a:lnTo>
                    <a:pt x="10" y="21"/>
                  </a:lnTo>
                  <a:lnTo>
                    <a:pt x="10" y="23"/>
                  </a:lnTo>
                  <a:lnTo>
                    <a:pt x="8" y="23"/>
                  </a:lnTo>
                  <a:lnTo>
                    <a:pt x="8" y="25"/>
                  </a:lnTo>
                  <a:lnTo>
                    <a:pt x="6" y="25"/>
                  </a:lnTo>
                  <a:lnTo>
                    <a:pt x="6" y="27"/>
                  </a:lnTo>
                  <a:lnTo>
                    <a:pt x="4" y="29"/>
                  </a:lnTo>
                  <a:lnTo>
                    <a:pt x="4" y="31"/>
                  </a:lnTo>
                  <a:lnTo>
                    <a:pt x="2" y="33"/>
                  </a:lnTo>
                  <a:lnTo>
                    <a:pt x="0" y="33"/>
                  </a:lnTo>
                  <a:lnTo>
                    <a:pt x="0" y="31"/>
                  </a:lnTo>
                  <a:lnTo>
                    <a:pt x="0" y="29"/>
                  </a:lnTo>
                  <a:lnTo>
                    <a:pt x="0" y="27"/>
                  </a:lnTo>
                  <a:lnTo>
                    <a:pt x="0" y="25"/>
                  </a:lnTo>
                  <a:lnTo>
                    <a:pt x="0" y="23"/>
                  </a:lnTo>
                  <a:lnTo>
                    <a:pt x="0" y="21"/>
                  </a:lnTo>
                  <a:lnTo>
                    <a:pt x="0" y="19"/>
                  </a:lnTo>
                  <a:lnTo>
                    <a:pt x="0" y="17"/>
                  </a:lnTo>
                  <a:lnTo>
                    <a:pt x="0" y="15"/>
                  </a:lnTo>
                  <a:lnTo>
                    <a:pt x="0" y="13"/>
                  </a:lnTo>
                  <a:lnTo>
                    <a:pt x="0" y="11"/>
                  </a:lnTo>
                  <a:lnTo>
                    <a:pt x="0" y="9"/>
                  </a:lnTo>
                  <a:lnTo>
                    <a:pt x="2" y="9"/>
                  </a:lnTo>
                  <a:lnTo>
                    <a:pt x="2" y="8"/>
                  </a:lnTo>
                  <a:lnTo>
                    <a:pt x="4" y="8"/>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7135"/>
            <p:cNvSpPr>
              <a:spLocks noChangeAspect="1"/>
            </p:cNvSpPr>
            <p:nvPr/>
          </p:nvSpPr>
          <p:spPr bwMode="auto">
            <a:xfrm>
              <a:off x="5159" y="3508"/>
              <a:ext cx="84" cy="20"/>
            </a:xfrm>
            <a:custGeom>
              <a:avLst/>
              <a:gdLst>
                <a:gd name="T0" fmla="*/ 82 w 84"/>
                <a:gd name="T1" fmla="*/ 12 h 20"/>
                <a:gd name="T2" fmla="*/ 80 w 84"/>
                <a:gd name="T3" fmla="*/ 10 h 20"/>
                <a:gd name="T4" fmla="*/ 78 w 84"/>
                <a:gd name="T5" fmla="*/ 8 h 20"/>
                <a:gd name="T6" fmla="*/ 76 w 84"/>
                <a:gd name="T7" fmla="*/ 6 h 20"/>
                <a:gd name="T8" fmla="*/ 73 w 84"/>
                <a:gd name="T9" fmla="*/ 4 h 20"/>
                <a:gd name="T10" fmla="*/ 71 w 84"/>
                <a:gd name="T11" fmla="*/ 2 h 20"/>
                <a:gd name="T12" fmla="*/ 63 w 84"/>
                <a:gd name="T13" fmla="*/ 0 h 20"/>
                <a:gd name="T14" fmla="*/ 59 w 84"/>
                <a:gd name="T15" fmla="*/ 0 h 20"/>
                <a:gd name="T16" fmla="*/ 55 w 84"/>
                <a:gd name="T17" fmla="*/ 0 h 20"/>
                <a:gd name="T18" fmla="*/ 53 w 84"/>
                <a:gd name="T19" fmla="*/ 2 h 20"/>
                <a:gd name="T20" fmla="*/ 50 w 84"/>
                <a:gd name="T21" fmla="*/ 2 h 20"/>
                <a:gd name="T22" fmla="*/ 46 w 84"/>
                <a:gd name="T23" fmla="*/ 2 h 20"/>
                <a:gd name="T24" fmla="*/ 42 w 84"/>
                <a:gd name="T25" fmla="*/ 4 h 20"/>
                <a:gd name="T26" fmla="*/ 38 w 84"/>
                <a:gd name="T27" fmla="*/ 4 h 20"/>
                <a:gd name="T28" fmla="*/ 34 w 84"/>
                <a:gd name="T29" fmla="*/ 6 h 20"/>
                <a:gd name="T30" fmla="*/ 30 w 84"/>
                <a:gd name="T31" fmla="*/ 8 h 20"/>
                <a:gd name="T32" fmla="*/ 26 w 84"/>
                <a:gd name="T33" fmla="*/ 8 h 20"/>
                <a:gd name="T34" fmla="*/ 25 w 84"/>
                <a:gd name="T35" fmla="*/ 10 h 20"/>
                <a:gd name="T36" fmla="*/ 21 w 84"/>
                <a:gd name="T37" fmla="*/ 10 h 20"/>
                <a:gd name="T38" fmla="*/ 19 w 84"/>
                <a:gd name="T39" fmla="*/ 12 h 20"/>
                <a:gd name="T40" fmla="*/ 15 w 84"/>
                <a:gd name="T41" fmla="*/ 12 h 20"/>
                <a:gd name="T42" fmla="*/ 13 w 84"/>
                <a:gd name="T43" fmla="*/ 14 h 20"/>
                <a:gd name="T44" fmla="*/ 9 w 84"/>
                <a:gd name="T45" fmla="*/ 14 h 20"/>
                <a:gd name="T46" fmla="*/ 5 w 84"/>
                <a:gd name="T47" fmla="*/ 16 h 20"/>
                <a:gd name="T48" fmla="*/ 1 w 84"/>
                <a:gd name="T49" fmla="*/ 18 h 20"/>
                <a:gd name="T50" fmla="*/ 0 w 84"/>
                <a:gd name="T51" fmla="*/ 20 h 20"/>
                <a:gd name="T52" fmla="*/ 3 w 84"/>
                <a:gd name="T53" fmla="*/ 18 h 20"/>
                <a:gd name="T54" fmla="*/ 7 w 84"/>
                <a:gd name="T55" fmla="*/ 18 h 20"/>
                <a:gd name="T56" fmla="*/ 9 w 84"/>
                <a:gd name="T57" fmla="*/ 16 h 20"/>
                <a:gd name="T58" fmla="*/ 13 w 84"/>
                <a:gd name="T59" fmla="*/ 16 h 20"/>
                <a:gd name="T60" fmla="*/ 17 w 84"/>
                <a:gd name="T61" fmla="*/ 16 h 20"/>
                <a:gd name="T62" fmla="*/ 19 w 84"/>
                <a:gd name="T63" fmla="*/ 14 h 20"/>
                <a:gd name="T64" fmla="*/ 23 w 84"/>
                <a:gd name="T65" fmla="*/ 14 h 20"/>
                <a:gd name="T66" fmla="*/ 26 w 84"/>
                <a:gd name="T67" fmla="*/ 12 h 20"/>
                <a:gd name="T68" fmla="*/ 30 w 84"/>
                <a:gd name="T69" fmla="*/ 12 h 20"/>
                <a:gd name="T70" fmla="*/ 34 w 84"/>
                <a:gd name="T71" fmla="*/ 10 h 20"/>
                <a:gd name="T72" fmla="*/ 38 w 84"/>
                <a:gd name="T73" fmla="*/ 10 h 20"/>
                <a:gd name="T74" fmla="*/ 42 w 84"/>
                <a:gd name="T75" fmla="*/ 8 h 20"/>
                <a:gd name="T76" fmla="*/ 46 w 84"/>
                <a:gd name="T77" fmla="*/ 8 h 20"/>
                <a:gd name="T78" fmla="*/ 50 w 84"/>
                <a:gd name="T79" fmla="*/ 6 h 20"/>
                <a:gd name="T80" fmla="*/ 53 w 84"/>
                <a:gd name="T81" fmla="*/ 6 h 20"/>
                <a:gd name="T82" fmla="*/ 55 w 84"/>
                <a:gd name="T83" fmla="*/ 4 h 20"/>
                <a:gd name="T84" fmla="*/ 59 w 84"/>
                <a:gd name="T85" fmla="*/ 4 h 20"/>
                <a:gd name="T86" fmla="*/ 63 w 84"/>
                <a:gd name="T87" fmla="*/ 4 h 20"/>
                <a:gd name="T88" fmla="*/ 67 w 84"/>
                <a:gd name="T89" fmla="*/ 6 h 20"/>
                <a:gd name="T90" fmla="*/ 69 w 84"/>
                <a:gd name="T91" fmla="*/ 8 h 20"/>
                <a:gd name="T92" fmla="*/ 73 w 84"/>
                <a:gd name="T93" fmla="*/ 10 h 20"/>
                <a:gd name="T94" fmla="*/ 74 w 84"/>
                <a:gd name="T95" fmla="*/ 12 h 20"/>
                <a:gd name="T96" fmla="*/ 76 w 84"/>
                <a:gd name="T97" fmla="*/ 14 h 20"/>
                <a:gd name="T98" fmla="*/ 78 w 84"/>
                <a:gd name="T99" fmla="*/ 16 h 20"/>
                <a:gd name="T100" fmla="*/ 80 w 84"/>
                <a:gd name="T101" fmla="*/ 18 h 20"/>
                <a:gd name="T102" fmla="*/ 84 w 84"/>
                <a:gd name="T103" fmla="*/ 18 h 20"/>
                <a:gd name="T104" fmla="*/ 84 w 84"/>
                <a:gd name="T105"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20">
                  <a:moveTo>
                    <a:pt x="84" y="14"/>
                  </a:moveTo>
                  <a:lnTo>
                    <a:pt x="82" y="12"/>
                  </a:lnTo>
                  <a:lnTo>
                    <a:pt x="82" y="10"/>
                  </a:lnTo>
                  <a:lnTo>
                    <a:pt x="80" y="10"/>
                  </a:lnTo>
                  <a:lnTo>
                    <a:pt x="80" y="8"/>
                  </a:lnTo>
                  <a:lnTo>
                    <a:pt x="78" y="8"/>
                  </a:lnTo>
                  <a:lnTo>
                    <a:pt x="78" y="6"/>
                  </a:lnTo>
                  <a:lnTo>
                    <a:pt x="76" y="6"/>
                  </a:lnTo>
                  <a:lnTo>
                    <a:pt x="74" y="4"/>
                  </a:lnTo>
                  <a:lnTo>
                    <a:pt x="73" y="4"/>
                  </a:lnTo>
                  <a:lnTo>
                    <a:pt x="73" y="2"/>
                  </a:lnTo>
                  <a:lnTo>
                    <a:pt x="71" y="2"/>
                  </a:lnTo>
                  <a:lnTo>
                    <a:pt x="65" y="0"/>
                  </a:lnTo>
                  <a:lnTo>
                    <a:pt x="63" y="0"/>
                  </a:lnTo>
                  <a:lnTo>
                    <a:pt x="61" y="0"/>
                  </a:lnTo>
                  <a:lnTo>
                    <a:pt x="59" y="0"/>
                  </a:lnTo>
                  <a:lnTo>
                    <a:pt x="57" y="0"/>
                  </a:lnTo>
                  <a:lnTo>
                    <a:pt x="55" y="0"/>
                  </a:lnTo>
                  <a:lnTo>
                    <a:pt x="53" y="0"/>
                  </a:lnTo>
                  <a:lnTo>
                    <a:pt x="53" y="2"/>
                  </a:lnTo>
                  <a:lnTo>
                    <a:pt x="51" y="2"/>
                  </a:lnTo>
                  <a:lnTo>
                    <a:pt x="50" y="2"/>
                  </a:lnTo>
                  <a:lnTo>
                    <a:pt x="48" y="2"/>
                  </a:lnTo>
                  <a:lnTo>
                    <a:pt x="46" y="2"/>
                  </a:lnTo>
                  <a:lnTo>
                    <a:pt x="44" y="4"/>
                  </a:lnTo>
                  <a:lnTo>
                    <a:pt x="42" y="4"/>
                  </a:lnTo>
                  <a:lnTo>
                    <a:pt x="40" y="4"/>
                  </a:lnTo>
                  <a:lnTo>
                    <a:pt x="38" y="4"/>
                  </a:lnTo>
                  <a:lnTo>
                    <a:pt x="36" y="6"/>
                  </a:lnTo>
                  <a:lnTo>
                    <a:pt x="34" y="6"/>
                  </a:lnTo>
                  <a:lnTo>
                    <a:pt x="32" y="6"/>
                  </a:lnTo>
                  <a:lnTo>
                    <a:pt x="30" y="8"/>
                  </a:lnTo>
                  <a:lnTo>
                    <a:pt x="28" y="8"/>
                  </a:lnTo>
                  <a:lnTo>
                    <a:pt x="26" y="8"/>
                  </a:lnTo>
                  <a:lnTo>
                    <a:pt x="25" y="8"/>
                  </a:lnTo>
                  <a:lnTo>
                    <a:pt x="25" y="10"/>
                  </a:lnTo>
                  <a:lnTo>
                    <a:pt x="23" y="10"/>
                  </a:lnTo>
                  <a:lnTo>
                    <a:pt x="21" y="10"/>
                  </a:lnTo>
                  <a:lnTo>
                    <a:pt x="19" y="10"/>
                  </a:lnTo>
                  <a:lnTo>
                    <a:pt x="19" y="12"/>
                  </a:lnTo>
                  <a:lnTo>
                    <a:pt x="17" y="12"/>
                  </a:lnTo>
                  <a:lnTo>
                    <a:pt x="15" y="12"/>
                  </a:lnTo>
                  <a:lnTo>
                    <a:pt x="15" y="14"/>
                  </a:lnTo>
                  <a:lnTo>
                    <a:pt x="13" y="14"/>
                  </a:lnTo>
                  <a:lnTo>
                    <a:pt x="11" y="14"/>
                  </a:lnTo>
                  <a:lnTo>
                    <a:pt x="9" y="14"/>
                  </a:lnTo>
                  <a:lnTo>
                    <a:pt x="7" y="16"/>
                  </a:lnTo>
                  <a:lnTo>
                    <a:pt x="5" y="16"/>
                  </a:lnTo>
                  <a:lnTo>
                    <a:pt x="3" y="18"/>
                  </a:lnTo>
                  <a:lnTo>
                    <a:pt x="1" y="18"/>
                  </a:lnTo>
                  <a:lnTo>
                    <a:pt x="0" y="18"/>
                  </a:lnTo>
                  <a:lnTo>
                    <a:pt x="0" y="20"/>
                  </a:lnTo>
                  <a:lnTo>
                    <a:pt x="1" y="20"/>
                  </a:lnTo>
                  <a:lnTo>
                    <a:pt x="3" y="18"/>
                  </a:lnTo>
                  <a:lnTo>
                    <a:pt x="5" y="18"/>
                  </a:lnTo>
                  <a:lnTo>
                    <a:pt x="7" y="18"/>
                  </a:lnTo>
                  <a:lnTo>
                    <a:pt x="9" y="18"/>
                  </a:lnTo>
                  <a:lnTo>
                    <a:pt x="9" y="16"/>
                  </a:lnTo>
                  <a:lnTo>
                    <a:pt x="11" y="16"/>
                  </a:lnTo>
                  <a:lnTo>
                    <a:pt x="13" y="16"/>
                  </a:lnTo>
                  <a:lnTo>
                    <a:pt x="15" y="16"/>
                  </a:lnTo>
                  <a:lnTo>
                    <a:pt x="17" y="16"/>
                  </a:lnTo>
                  <a:lnTo>
                    <a:pt x="17" y="14"/>
                  </a:lnTo>
                  <a:lnTo>
                    <a:pt x="19" y="14"/>
                  </a:lnTo>
                  <a:lnTo>
                    <a:pt x="21" y="14"/>
                  </a:lnTo>
                  <a:lnTo>
                    <a:pt x="23" y="14"/>
                  </a:lnTo>
                  <a:lnTo>
                    <a:pt x="25" y="12"/>
                  </a:lnTo>
                  <a:lnTo>
                    <a:pt x="26" y="12"/>
                  </a:lnTo>
                  <a:lnTo>
                    <a:pt x="28" y="12"/>
                  </a:lnTo>
                  <a:lnTo>
                    <a:pt x="30" y="12"/>
                  </a:lnTo>
                  <a:lnTo>
                    <a:pt x="32" y="10"/>
                  </a:lnTo>
                  <a:lnTo>
                    <a:pt x="34" y="10"/>
                  </a:lnTo>
                  <a:lnTo>
                    <a:pt x="36" y="10"/>
                  </a:lnTo>
                  <a:lnTo>
                    <a:pt x="38" y="10"/>
                  </a:lnTo>
                  <a:lnTo>
                    <a:pt x="40" y="8"/>
                  </a:lnTo>
                  <a:lnTo>
                    <a:pt x="42" y="8"/>
                  </a:lnTo>
                  <a:lnTo>
                    <a:pt x="44" y="8"/>
                  </a:lnTo>
                  <a:lnTo>
                    <a:pt x="46" y="8"/>
                  </a:lnTo>
                  <a:lnTo>
                    <a:pt x="48" y="6"/>
                  </a:lnTo>
                  <a:lnTo>
                    <a:pt x="50" y="6"/>
                  </a:lnTo>
                  <a:lnTo>
                    <a:pt x="51" y="6"/>
                  </a:lnTo>
                  <a:lnTo>
                    <a:pt x="53" y="6"/>
                  </a:lnTo>
                  <a:lnTo>
                    <a:pt x="55" y="6"/>
                  </a:lnTo>
                  <a:lnTo>
                    <a:pt x="55" y="4"/>
                  </a:lnTo>
                  <a:lnTo>
                    <a:pt x="57" y="4"/>
                  </a:lnTo>
                  <a:lnTo>
                    <a:pt x="59" y="4"/>
                  </a:lnTo>
                  <a:lnTo>
                    <a:pt x="61" y="4"/>
                  </a:lnTo>
                  <a:lnTo>
                    <a:pt x="63" y="4"/>
                  </a:lnTo>
                  <a:lnTo>
                    <a:pt x="65" y="4"/>
                  </a:lnTo>
                  <a:lnTo>
                    <a:pt x="67" y="6"/>
                  </a:lnTo>
                  <a:lnTo>
                    <a:pt x="69" y="6"/>
                  </a:lnTo>
                  <a:lnTo>
                    <a:pt x="69" y="8"/>
                  </a:lnTo>
                  <a:lnTo>
                    <a:pt x="71" y="8"/>
                  </a:lnTo>
                  <a:lnTo>
                    <a:pt x="73" y="10"/>
                  </a:lnTo>
                  <a:lnTo>
                    <a:pt x="74" y="10"/>
                  </a:lnTo>
                  <a:lnTo>
                    <a:pt x="74" y="12"/>
                  </a:lnTo>
                  <a:lnTo>
                    <a:pt x="76" y="12"/>
                  </a:lnTo>
                  <a:lnTo>
                    <a:pt x="76" y="14"/>
                  </a:lnTo>
                  <a:lnTo>
                    <a:pt x="78" y="14"/>
                  </a:lnTo>
                  <a:lnTo>
                    <a:pt x="78" y="16"/>
                  </a:lnTo>
                  <a:lnTo>
                    <a:pt x="80" y="16"/>
                  </a:lnTo>
                  <a:lnTo>
                    <a:pt x="80" y="18"/>
                  </a:lnTo>
                  <a:lnTo>
                    <a:pt x="82" y="18"/>
                  </a:lnTo>
                  <a:lnTo>
                    <a:pt x="84" y="18"/>
                  </a:lnTo>
                  <a:lnTo>
                    <a:pt x="84" y="16"/>
                  </a:lnTo>
                  <a:lnTo>
                    <a:pt x="84" y="14"/>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7136"/>
            <p:cNvSpPr>
              <a:spLocks noChangeAspect="1"/>
            </p:cNvSpPr>
            <p:nvPr/>
          </p:nvSpPr>
          <p:spPr bwMode="auto">
            <a:xfrm>
              <a:off x="5109" y="3531"/>
              <a:ext cx="124" cy="52"/>
            </a:xfrm>
            <a:custGeom>
              <a:avLst/>
              <a:gdLst>
                <a:gd name="T0" fmla="*/ 123 w 124"/>
                <a:gd name="T1" fmla="*/ 29 h 52"/>
                <a:gd name="T2" fmla="*/ 121 w 124"/>
                <a:gd name="T3" fmla="*/ 24 h 52"/>
                <a:gd name="T4" fmla="*/ 117 w 124"/>
                <a:gd name="T5" fmla="*/ 22 h 52"/>
                <a:gd name="T6" fmla="*/ 115 w 124"/>
                <a:gd name="T7" fmla="*/ 18 h 52"/>
                <a:gd name="T8" fmla="*/ 111 w 124"/>
                <a:gd name="T9" fmla="*/ 14 h 52"/>
                <a:gd name="T10" fmla="*/ 109 w 124"/>
                <a:gd name="T11" fmla="*/ 10 h 52"/>
                <a:gd name="T12" fmla="*/ 105 w 124"/>
                <a:gd name="T13" fmla="*/ 8 h 52"/>
                <a:gd name="T14" fmla="*/ 103 w 124"/>
                <a:gd name="T15" fmla="*/ 4 h 52"/>
                <a:gd name="T16" fmla="*/ 100 w 124"/>
                <a:gd name="T17" fmla="*/ 2 h 52"/>
                <a:gd name="T18" fmla="*/ 96 w 124"/>
                <a:gd name="T19" fmla="*/ 0 h 52"/>
                <a:gd name="T20" fmla="*/ 90 w 124"/>
                <a:gd name="T21" fmla="*/ 2 h 52"/>
                <a:gd name="T22" fmla="*/ 84 w 124"/>
                <a:gd name="T23" fmla="*/ 6 h 52"/>
                <a:gd name="T24" fmla="*/ 78 w 124"/>
                <a:gd name="T25" fmla="*/ 8 h 52"/>
                <a:gd name="T26" fmla="*/ 75 w 124"/>
                <a:gd name="T27" fmla="*/ 10 h 52"/>
                <a:gd name="T28" fmla="*/ 67 w 124"/>
                <a:gd name="T29" fmla="*/ 14 h 52"/>
                <a:gd name="T30" fmla="*/ 59 w 124"/>
                <a:gd name="T31" fmla="*/ 18 h 52"/>
                <a:gd name="T32" fmla="*/ 53 w 124"/>
                <a:gd name="T33" fmla="*/ 22 h 52"/>
                <a:gd name="T34" fmla="*/ 44 w 124"/>
                <a:gd name="T35" fmla="*/ 25 h 52"/>
                <a:gd name="T36" fmla="*/ 40 w 124"/>
                <a:gd name="T37" fmla="*/ 29 h 52"/>
                <a:gd name="T38" fmla="*/ 34 w 124"/>
                <a:gd name="T39" fmla="*/ 31 h 52"/>
                <a:gd name="T40" fmla="*/ 28 w 124"/>
                <a:gd name="T41" fmla="*/ 35 h 52"/>
                <a:gd name="T42" fmla="*/ 23 w 124"/>
                <a:gd name="T43" fmla="*/ 35 h 52"/>
                <a:gd name="T44" fmla="*/ 19 w 124"/>
                <a:gd name="T45" fmla="*/ 37 h 52"/>
                <a:gd name="T46" fmla="*/ 15 w 124"/>
                <a:gd name="T47" fmla="*/ 39 h 52"/>
                <a:gd name="T48" fmla="*/ 9 w 124"/>
                <a:gd name="T49" fmla="*/ 39 h 52"/>
                <a:gd name="T50" fmla="*/ 5 w 124"/>
                <a:gd name="T51" fmla="*/ 35 h 52"/>
                <a:gd name="T52" fmla="*/ 3 w 124"/>
                <a:gd name="T53" fmla="*/ 35 h 52"/>
                <a:gd name="T54" fmla="*/ 5 w 124"/>
                <a:gd name="T55" fmla="*/ 33 h 52"/>
                <a:gd name="T56" fmla="*/ 9 w 124"/>
                <a:gd name="T57" fmla="*/ 25 h 52"/>
                <a:gd name="T58" fmla="*/ 11 w 124"/>
                <a:gd name="T59" fmla="*/ 20 h 52"/>
                <a:gd name="T60" fmla="*/ 15 w 124"/>
                <a:gd name="T61" fmla="*/ 14 h 52"/>
                <a:gd name="T62" fmla="*/ 17 w 124"/>
                <a:gd name="T63" fmla="*/ 10 h 52"/>
                <a:gd name="T64" fmla="*/ 17 w 124"/>
                <a:gd name="T65" fmla="*/ 10 h 52"/>
                <a:gd name="T66" fmla="*/ 13 w 124"/>
                <a:gd name="T67" fmla="*/ 16 h 52"/>
                <a:gd name="T68" fmla="*/ 9 w 124"/>
                <a:gd name="T69" fmla="*/ 18 h 52"/>
                <a:gd name="T70" fmla="*/ 5 w 124"/>
                <a:gd name="T71" fmla="*/ 24 h 52"/>
                <a:gd name="T72" fmla="*/ 3 w 124"/>
                <a:gd name="T73" fmla="*/ 27 h 52"/>
                <a:gd name="T74" fmla="*/ 0 w 124"/>
                <a:gd name="T75" fmla="*/ 37 h 52"/>
                <a:gd name="T76" fmla="*/ 2 w 124"/>
                <a:gd name="T77" fmla="*/ 41 h 52"/>
                <a:gd name="T78" fmla="*/ 5 w 124"/>
                <a:gd name="T79" fmla="*/ 45 h 52"/>
                <a:gd name="T80" fmla="*/ 9 w 124"/>
                <a:gd name="T81" fmla="*/ 47 h 52"/>
                <a:gd name="T82" fmla="*/ 13 w 124"/>
                <a:gd name="T83" fmla="*/ 49 h 52"/>
                <a:gd name="T84" fmla="*/ 21 w 124"/>
                <a:gd name="T85" fmla="*/ 52 h 52"/>
                <a:gd name="T86" fmla="*/ 27 w 124"/>
                <a:gd name="T87" fmla="*/ 52 h 52"/>
                <a:gd name="T88" fmla="*/ 32 w 124"/>
                <a:gd name="T89" fmla="*/ 52 h 52"/>
                <a:gd name="T90" fmla="*/ 38 w 124"/>
                <a:gd name="T91" fmla="*/ 50 h 52"/>
                <a:gd name="T92" fmla="*/ 44 w 124"/>
                <a:gd name="T93" fmla="*/ 47 h 52"/>
                <a:gd name="T94" fmla="*/ 50 w 124"/>
                <a:gd name="T95" fmla="*/ 45 h 52"/>
                <a:gd name="T96" fmla="*/ 53 w 124"/>
                <a:gd name="T97" fmla="*/ 41 h 52"/>
                <a:gd name="T98" fmla="*/ 63 w 124"/>
                <a:gd name="T99" fmla="*/ 31 h 52"/>
                <a:gd name="T100" fmla="*/ 71 w 124"/>
                <a:gd name="T101" fmla="*/ 25 h 52"/>
                <a:gd name="T102" fmla="*/ 80 w 124"/>
                <a:gd name="T103" fmla="*/ 20 h 52"/>
                <a:gd name="T104" fmla="*/ 86 w 124"/>
                <a:gd name="T105" fmla="*/ 16 h 52"/>
                <a:gd name="T106" fmla="*/ 90 w 124"/>
                <a:gd name="T107" fmla="*/ 12 h 52"/>
                <a:gd name="T108" fmla="*/ 96 w 124"/>
                <a:gd name="T109" fmla="*/ 12 h 52"/>
                <a:gd name="T110" fmla="*/ 101 w 124"/>
                <a:gd name="T111" fmla="*/ 12 h 52"/>
                <a:gd name="T112" fmla="*/ 105 w 124"/>
                <a:gd name="T113" fmla="*/ 14 h 52"/>
                <a:gd name="T114" fmla="*/ 109 w 124"/>
                <a:gd name="T115" fmla="*/ 16 h 52"/>
                <a:gd name="T116" fmla="*/ 111 w 124"/>
                <a:gd name="T117" fmla="*/ 20 h 52"/>
                <a:gd name="T118" fmla="*/ 115 w 124"/>
                <a:gd name="T119" fmla="*/ 22 h 52"/>
                <a:gd name="T120" fmla="*/ 117 w 124"/>
                <a:gd name="T121" fmla="*/ 25 h 52"/>
                <a:gd name="T122" fmla="*/ 121 w 124"/>
                <a:gd name="T123"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4" h="52">
                  <a:moveTo>
                    <a:pt x="123" y="31"/>
                  </a:moveTo>
                  <a:lnTo>
                    <a:pt x="124" y="29"/>
                  </a:lnTo>
                  <a:lnTo>
                    <a:pt x="123" y="29"/>
                  </a:lnTo>
                  <a:lnTo>
                    <a:pt x="123" y="27"/>
                  </a:lnTo>
                  <a:lnTo>
                    <a:pt x="121" y="25"/>
                  </a:lnTo>
                  <a:lnTo>
                    <a:pt x="121" y="24"/>
                  </a:lnTo>
                  <a:lnTo>
                    <a:pt x="119" y="24"/>
                  </a:lnTo>
                  <a:lnTo>
                    <a:pt x="119" y="22"/>
                  </a:lnTo>
                  <a:lnTo>
                    <a:pt x="117" y="22"/>
                  </a:lnTo>
                  <a:lnTo>
                    <a:pt x="117" y="20"/>
                  </a:lnTo>
                  <a:lnTo>
                    <a:pt x="115" y="20"/>
                  </a:lnTo>
                  <a:lnTo>
                    <a:pt x="115" y="18"/>
                  </a:lnTo>
                  <a:lnTo>
                    <a:pt x="113" y="16"/>
                  </a:lnTo>
                  <a:lnTo>
                    <a:pt x="113" y="14"/>
                  </a:lnTo>
                  <a:lnTo>
                    <a:pt x="111" y="14"/>
                  </a:lnTo>
                  <a:lnTo>
                    <a:pt x="111" y="12"/>
                  </a:lnTo>
                  <a:lnTo>
                    <a:pt x="109" y="12"/>
                  </a:lnTo>
                  <a:lnTo>
                    <a:pt x="109" y="10"/>
                  </a:lnTo>
                  <a:lnTo>
                    <a:pt x="107" y="10"/>
                  </a:lnTo>
                  <a:lnTo>
                    <a:pt x="107" y="8"/>
                  </a:lnTo>
                  <a:lnTo>
                    <a:pt x="105" y="8"/>
                  </a:lnTo>
                  <a:lnTo>
                    <a:pt x="105" y="6"/>
                  </a:lnTo>
                  <a:lnTo>
                    <a:pt x="103" y="6"/>
                  </a:lnTo>
                  <a:lnTo>
                    <a:pt x="103" y="4"/>
                  </a:lnTo>
                  <a:lnTo>
                    <a:pt x="101" y="4"/>
                  </a:lnTo>
                  <a:lnTo>
                    <a:pt x="101" y="2"/>
                  </a:lnTo>
                  <a:lnTo>
                    <a:pt x="100" y="2"/>
                  </a:lnTo>
                  <a:lnTo>
                    <a:pt x="100" y="0"/>
                  </a:lnTo>
                  <a:lnTo>
                    <a:pt x="98" y="0"/>
                  </a:lnTo>
                  <a:lnTo>
                    <a:pt x="96" y="0"/>
                  </a:lnTo>
                  <a:lnTo>
                    <a:pt x="94" y="2"/>
                  </a:lnTo>
                  <a:lnTo>
                    <a:pt x="92" y="2"/>
                  </a:lnTo>
                  <a:lnTo>
                    <a:pt x="90" y="2"/>
                  </a:lnTo>
                  <a:lnTo>
                    <a:pt x="88" y="4"/>
                  </a:lnTo>
                  <a:lnTo>
                    <a:pt x="86" y="4"/>
                  </a:lnTo>
                  <a:lnTo>
                    <a:pt x="84" y="6"/>
                  </a:lnTo>
                  <a:lnTo>
                    <a:pt x="82" y="6"/>
                  </a:lnTo>
                  <a:lnTo>
                    <a:pt x="80" y="6"/>
                  </a:lnTo>
                  <a:lnTo>
                    <a:pt x="78" y="8"/>
                  </a:lnTo>
                  <a:lnTo>
                    <a:pt x="76" y="8"/>
                  </a:lnTo>
                  <a:lnTo>
                    <a:pt x="76" y="10"/>
                  </a:lnTo>
                  <a:lnTo>
                    <a:pt x="75" y="10"/>
                  </a:lnTo>
                  <a:lnTo>
                    <a:pt x="71" y="12"/>
                  </a:lnTo>
                  <a:lnTo>
                    <a:pt x="69" y="14"/>
                  </a:lnTo>
                  <a:lnTo>
                    <a:pt x="67" y="14"/>
                  </a:lnTo>
                  <a:lnTo>
                    <a:pt x="65" y="16"/>
                  </a:lnTo>
                  <a:lnTo>
                    <a:pt x="61" y="18"/>
                  </a:lnTo>
                  <a:lnTo>
                    <a:pt x="59" y="18"/>
                  </a:lnTo>
                  <a:lnTo>
                    <a:pt x="57" y="20"/>
                  </a:lnTo>
                  <a:lnTo>
                    <a:pt x="55" y="20"/>
                  </a:lnTo>
                  <a:lnTo>
                    <a:pt x="53" y="22"/>
                  </a:lnTo>
                  <a:lnTo>
                    <a:pt x="51" y="24"/>
                  </a:lnTo>
                  <a:lnTo>
                    <a:pt x="48" y="25"/>
                  </a:lnTo>
                  <a:lnTo>
                    <a:pt x="44" y="25"/>
                  </a:lnTo>
                  <a:lnTo>
                    <a:pt x="44" y="27"/>
                  </a:lnTo>
                  <a:lnTo>
                    <a:pt x="42" y="27"/>
                  </a:lnTo>
                  <a:lnTo>
                    <a:pt x="40" y="29"/>
                  </a:lnTo>
                  <a:lnTo>
                    <a:pt x="38" y="29"/>
                  </a:lnTo>
                  <a:lnTo>
                    <a:pt x="36" y="31"/>
                  </a:lnTo>
                  <a:lnTo>
                    <a:pt x="34" y="31"/>
                  </a:lnTo>
                  <a:lnTo>
                    <a:pt x="30" y="33"/>
                  </a:lnTo>
                  <a:lnTo>
                    <a:pt x="28" y="33"/>
                  </a:lnTo>
                  <a:lnTo>
                    <a:pt x="28" y="35"/>
                  </a:lnTo>
                  <a:lnTo>
                    <a:pt x="27" y="35"/>
                  </a:lnTo>
                  <a:lnTo>
                    <a:pt x="25" y="35"/>
                  </a:lnTo>
                  <a:lnTo>
                    <a:pt x="23" y="35"/>
                  </a:lnTo>
                  <a:lnTo>
                    <a:pt x="23" y="37"/>
                  </a:lnTo>
                  <a:lnTo>
                    <a:pt x="21" y="37"/>
                  </a:lnTo>
                  <a:lnTo>
                    <a:pt x="19" y="37"/>
                  </a:lnTo>
                  <a:lnTo>
                    <a:pt x="17" y="37"/>
                  </a:lnTo>
                  <a:lnTo>
                    <a:pt x="15" y="37"/>
                  </a:lnTo>
                  <a:lnTo>
                    <a:pt x="15" y="39"/>
                  </a:lnTo>
                  <a:lnTo>
                    <a:pt x="13" y="39"/>
                  </a:lnTo>
                  <a:lnTo>
                    <a:pt x="11" y="39"/>
                  </a:lnTo>
                  <a:lnTo>
                    <a:pt x="9" y="39"/>
                  </a:lnTo>
                  <a:lnTo>
                    <a:pt x="7" y="37"/>
                  </a:lnTo>
                  <a:lnTo>
                    <a:pt x="5" y="37"/>
                  </a:lnTo>
                  <a:lnTo>
                    <a:pt x="5" y="35"/>
                  </a:lnTo>
                  <a:lnTo>
                    <a:pt x="3" y="35"/>
                  </a:lnTo>
                  <a:lnTo>
                    <a:pt x="5" y="35"/>
                  </a:lnTo>
                  <a:lnTo>
                    <a:pt x="3" y="35"/>
                  </a:lnTo>
                  <a:lnTo>
                    <a:pt x="5" y="33"/>
                  </a:lnTo>
                  <a:lnTo>
                    <a:pt x="3" y="33"/>
                  </a:lnTo>
                  <a:lnTo>
                    <a:pt x="5" y="33"/>
                  </a:lnTo>
                  <a:lnTo>
                    <a:pt x="5" y="31"/>
                  </a:lnTo>
                  <a:lnTo>
                    <a:pt x="7" y="25"/>
                  </a:lnTo>
                  <a:lnTo>
                    <a:pt x="9" y="25"/>
                  </a:lnTo>
                  <a:lnTo>
                    <a:pt x="9" y="22"/>
                  </a:lnTo>
                  <a:lnTo>
                    <a:pt x="11" y="22"/>
                  </a:lnTo>
                  <a:lnTo>
                    <a:pt x="11" y="20"/>
                  </a:lnTo>
                  <a:lnTo>
                    <a:pt x="13" y="18"/>
                  </a:lnTo>
                  <a:lnTo>
                    <a:pt x="13" y="16"/>
                  </a:lnTo>
                  <a:lnTo>
                    <a:pt x="15" y="14"/>
                  </a:lnTo>
                  <a:lnTo>
                    <a:pt x="17" y="14"/>
                  </a:lnTo>
                  <a:lnTo>
                    <a:pt x="17" y="12"/>
                  </a:lnTo>
                  <a:lnTo>
                    <a:pt x="17" y="10"/>
                  </a:lnTo>
                  <a:lnTo>
                    <a:pt x="19" y="8"/>
                  </a:lnTo>
                  <a:lnTo>
                    <a:pt x="19" y="10"/>
                  </a:lnTo>
                  <a:lnTo>
                    <a:pt x="17" y="10"/>
                  </a:lnTo>
                  <a:lnTo>
                    <a:pt x="15" y="12"/>
                  </a:lnTo>
                  <a:lnTo>
                    <a:pt x="13" y="14"/>
                  </a:lnTo>
                  <a:lnTo>
                    <a:pt x="13" y="16"/>
                  </a:lnTo>
                  <a:lnTo>
                    <a:pt x="11" y="16"/>
                  </a:lnTo>
                  <a:lnTo>
                    <a:pt x="11" y="18"/>
                  </a:lnTo>
                  <a:lnTo>
                    <a:pt x="9" y="18"/>
                  </a:lnTo>
                  <a:lnTo>
                    <a:pt x="9" y="20"/>
                  </a:lnTo>
                  <a:lnTo>
                    <a:pt x="7" y="22"/>
                  </a:lnTo>
                  <a:lnTo>
                    <a:pt x="5" y="24"/>
                  </a:lnTo>
                  <a:lnTo>
                    <a:pt x="5" y="25"/>
                  </a:lnTo>
                  <a:lnTo>
                    <a:pt x="3" y="25"/>
                  </a:lnTo>
                  <a:lnTo>
                    <a:pt x="3" y="27"/>
                  </a:lnTo>
                  <a:lnTo>
                    <a:pt x="0" y="33"/>
                  </a:lnTo>
                  <a:lnTo>
                    <a:pt x="0" y="35"/>
                  </a:lnTo>
                  <a:lnTo>
                    <a:pt x="0" y="37"/>
                  </a:lnTo>
                  <a:lnTo>
                    <a:pt x="0" y="39"/>
                  </a:lnTo>
                  <a:lnTo>
                    <a:pt x="2" y="39"/>
                  </a:lnTo>
                  <a:lnTo>
                    <a:pt x="2" y="41"/>
                  </a:lnTo>
                  <a:lnTo>
                    <a:pt x="3" y="43"/>
                  </a:lnTo>
                  <a:lnTo>
                    <a:pt x="3" y="45"/>
                  </a:lnTo>
                  <a:lnTo>
                    <a:pt x="5" y="45"/>
                  </a:lnTo>
                  <a:lnTo>
                    <a:pt x="7" y="45"/>
                  </a:lnTo>
                  <a:lnTo>
                    <a:pt x="7" y="47"/>
                  </a:lnTo>
                  <a:lnTo>
                    <a:pt x="9" y="47"/>
                  </a:lnTo>
                  <a:lnTo>
                    <a:pt x="9" y="49"/>
                  </a:lnTo>
                  <a:lnTo>
                    <a:pt x="11" y="49"/>
                  </a:lnTo>
                  <a:lnTo>
                    <a:pt x="13" y="49"/>
                  </a:lnTo>
                  <a:lnTo>
                    <a:pt x="15" y="50"/>
                  </a:lnTo>
                  <a:lnTo>
                    <a:pt x="17" y="50"/>
                  </a:lnTo>
                  <a:lnTo>
                    <a:pt x="21" y="52"/>
                  </a:lnTo>
                  <a:lnTo>
                    <a:pt x="23" y="52"/>
                  </a:lnTo>
                  <a:lnTo>
                    <a:pt x="25" y="52"/>
                  </a:lnTo>
                  <a:lnTo>
                    <a:pt x="27" y="52"/>
                  </a:lnTo>
                  <a:lnTo>
                    <a:pt x="28" y="52"/>
                  </a:lnTo>
                  <a:lnTo>
                    <a:pt x="30" y="52"/>
                  </a:lnTo>
                  <a:lnTo>
                    <a:pt x="32" y="52"/>
                  </a:lnTo>
                  <a:lnTo>
                    <a:pt x="34" y="52"/>
                  </a:lnTo>
                  <a:lnTo>
                    <a:pt x="36" y="52"/>
                  </a:lnTo>
                  <a:lnTo>
                    <a:pt x="38" y="50"/>
                  </a:lnTo>
                  <a:lnTo>
                    <a:pt x="40" y="50"/>
                  </a:lnTo>
                  <a:lnTo>
                    <a:pt x="42" y="49"/>
                  </a:lnTo>
                  <a:lnTo>
                    <a:pt x="44" y="47"/>
                  </a:lnTo>
                  <a:lnTo>
                    <a:pt x="46" y="47"/>
                  </a:lnTo>
                  <a:lnTo>
                    <a:pt x="48" y="45"/>
                  </a:lnTo>
                  <a:lnTo>
                    <a:pt x="50" y="45"/>
                  </a:lnTo>
                  <a:lnTo>
                    <a:pt x="50" y="43"/>
                  </a:lnTo>
                  <a:lnTo>
                    <a:pt x="51" y="43"/>
                  </a:lnTo>
                  <a:lnTo>
                    <a:pt x="53" y="41"/>
                  </a:lnTo>
                  <a:lnTo>
                    <a:pt x="57" y="37"/>
                  </a:lnTo>
                  <a:lnTo>
                    <a:pt x="61" y="35"/>
                  </a:lnTo>
                  <a:lnTo>
                    <a:pt x="63" y="31"/>
                  </a:lnTo>
                  <a:lnTo>
                    <a:pt x="67" y="29"/>
                  </a:lnTo>
                  <a:lnTo>
                    <a:pt x="69" y="27"/>
                  </a:lnTo>
                  <a:lnTo>
                    <a:pt x="71" y="25"/>
                  </a:lnTo>
                  <a:lnTo>
                    <a:pt x="75" y="24"/>
                  </a:lnTo>
                  <a:lnTo>
                    <a:pt x="76" y="22"/>
                  </a:lnTo>
                  <a:lnTo>
                    <a:pt x="80" y="20"/>
                  </a:lnTo>
                  <a:lnTo>
                    <a:pt x="82" y="18"/>
                  </a:lnTo>
                  <a:lnTo>
                    <a:pt x="82" y="16"/>
                  </a:lnTo>
                  <a:lnTo>
                    <a:pt x="86" y="16"/>
                  </a:lnTo>
                  <a:lnTo>
                    <a:pt x="86" y="14"/>
                  </a:lnTo>
                  <a:lnTo>
                    <a:pt x="88" y="14"/>
                  </a:lnTo>
                  <a:lnTo>
                    <a:pt x="90" y="12"/>
                  </a:lnTo>
                  <a:lnTo>
                    <a:pt x="92" y="12"/>
                  </a:lnTo>
                  <a:lnTo>
                    <a:pt x="94" y="12"/>
                  </a:lnTo>
                  <a:lnTo>
                    <a:pt x="96" y="12"/>
                  </a:lnTo>
                  <a:lnTo>
                    <a:pt x="98" y="12"/>
                  </a:lnTo>
                  <a:lnTo>
                    <a:pt x="100" y="12"/>
                  </a:lnTo>
                  <a:lnTo>
                    <a:pt x="101" y="12"/>
                  </a:lnTo>
                  <a:lnTo>
                    <a:pt x="101" y="14"/>
                  </a:lnTo>
                  <a:lnTo>
                    <a:pt x="103" y="14"/>
                  </a:lnTo>
                  <a:lnTo>
                    <a:pt x="105" y="14"/>
                  </a:lnTo>
                  <a:lnTo>
                    <a:pt x="105" y="16"/>
                  </a:lnTo>
                  <a:lnTo>
                    <a:pt x="107" y="16"/>
                  </a:lnTo>
                  <a:lnTo>
                    <a:pt x="109" y="16"/>
                  </a:lnTo>
                  <a:lnTo>
                    <a:pt x="109" y="18"/>
                  </a:lnTo>
                  <a:lnTo>
                    <a:pt x="111" y="18"/>
                  </a:lnTo>
                  <a:lnTo>
                    <a:pt x="111" y="20"/>
                  </a:lnTo>
                  <a:lnTo>
                    <a:pt x="113" y="20"/>
                  </a:lnTo>
                  <a:lnTo>
                    <a:pt x="113" y="22"/>
                  </a:lnTo>
                  <a:lnTo>
                    <a:pt x="115" y="22"/>
                  </a:lnTo>
                  <a:lnTo>
                    <a:pt x="115" y="24"/>
                  </a:lnTo>
                  <a:lnTo>
                    <a:pt x="117" y="24"/>
                  </a:lnTo>
                  <a:lnTo>
                    <a:pt x="117" y="25"/>
                  </a:lnTo>
                  <a:lnTo>
                    <a:pt x="119" y="25"/>
                  </a:lnTo>
                  <a:lnTo>
                    <a:pt x="119" y="27"/>
                  </a:lnTo>
                  <a:lnTo>
                    <a:pt x="121" y="29"/>
                  </a:lnTo>
                  <a:lnTo>
                    <a:pt x="123" y="29"/>
                  </a:lnTo>
                  <a:lnTo>
                    <a:pt x="123" y="31"/>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7137"/>
            <p:cNvSpPr>
              <a:spLocks noChangeAspect="1"/>
            </p:cNvSpPr>
            <p:nvPr/>
          </p:nvSpPr>
          <p:spPr bwMode="auto">
            <a:xfrm>
              <a:off x="5126" y="3578"/>
              <a:ext cx="106" cy="32"/>
            </a:xfrm>
            <a:custGeom>
              <a:avLst/>
              <a:gdLst>
                <a:gd name="T0" fmla="*/ 102 w 106"/>
                <a:gd name="T1" fmla="*/ 7 h 32"/>
                <a:gd name="T2" fmla="*/ 100 w 106"/>
                <a:gd name="T3" fmla="*/ 7 h 32"/>
                <a:gd name="T4" fmla="*/ 100 w 106"/>
                <a:gd name="T5" fmla="*/ 11 h 32"/>
                <a:gd name="T6" fmla="*/ 52 w 106"/>
                <a:gd name="T7" fmla="*/ 5 h 32"/>
                <a:gd name="T8" fmla="*/ 6 w 106"/>
                <a:gd name="T9" fmla="*/ 0 h 32"/>
                <a:gd name="T10" fmla="*/ 0 w 106"/>
                <a:gd name="T11" fmla="*/ 3 h 32"/>
                <a:gd name="T12" fmla="*/ 10 w 106"/>
                <a:gd name="T13" fmla="*/ 9 h 32"/>
                <a:gd name="T14" fmla="*/ 17 w 106"/>
                <a:gd name="T15" fmla="*/ 11 h 32"/>
                <a:gd name="T16" fmla="*/ 44 w 106"/>
                <a:gd name="T17" fmla="*/ 11 h 32"/>
                <a:gd name="T18" fmla="*/ 56 w 106"/>
                <a:gd name="T19" fmla="*/ 21 h 32"/>
                <a:gd name="T20" fmla="*/ 61 w 106"/>
                <a:gd name="T21" fmla="*/ 27 h 32"/>
                <a:gd name="T22" fmla="*/ 71 w 106"/>
                <a:gd name="T23" fmla="*/ 30 h 32"/>
                <a:gd name="T24" fmla="*/ 77 w 106"/>
                <a:gd name="T25" fmla="*/ 28 h 32"/>
                <a:gd name="T26" fmla="*/ 79 w 106"/>
                <a:gd name="T27" fmla="*/ 23 h 32"/>
                <a:gd name="T28" fmla="*/ 81 w 106"/>
                <a:gd name="T29" fmla="*/ 19 h 32"/>
                <a:gd name="T30" fmla="*/ 81 w 106"/>
                <a:gd name="T31" fmla="*/ 17 h 32"/>
                <a:gd name="T32" fmla="*/ 92 w 106"/>
                <a:gd name="T33" fmla="*/ 23 h 32"/>
                <a:gd name="T34" fmla="*/ 104 w 106"/>
                <a:gd name="T35" fmla="*/ 32 h 32"/>
                <a:gd name="T36" fmla="*/ 106 w 106"/>
                <a:gd name="T37" fmla="*/ 21 h 32"/>
                <a:gd name="T38" fmla="*/ 102 w 106"/>
                <a:gd name="T39"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32">
                  <a:moveTo>
                    <a:pt x="102" y="7"/>
                  </a:moveTo>
                  <a:lnTo>
                    <a:pt x="100" y="7"/>
                  </a:lnTo>
                  <a:lnTo>
                    <a:pt x="100" y="11"/>
                  </a:lnTo>
                  <a:lnTo>
                    <a:pt x="52" y="5"/>
                  </a:lnTo>
                  <a:lnTo>
                    <a:pt x="6" y="0"/>
                  </a:lnTo>
                  <a:lnTo>
                    <a:pt x="0" y="3"/>
                  </a:lnTo>
                  <a:lnTo>
                    <a:pt x="10" y="9"/>
                  </a:lnTo>
                  <a:lnTo>
                    <a:pt x="17" y="11"/>
                  </a:lnTo>
                  <a:lnTo>
                    <a:pt x="44" y="11"/>
                  </a:lnTo>
                  <a:lnTo>
                    <a:pt x="56" y="21"/>
                  </a:lnTo>
                  <a:lnTo>
                    <a:pt x="61" y="27"/>
                  </a:lnTo>
                  <a:lnTo>
                    <a:pt x="71" y="30"/>
                  </a:lnTo>
                  <a:lnTo>
                    <a:pt x="77" y="28"/>
                  </a:lnTo>
                  <a:lnTo>
                    <a:pt x="79" y="23"/>
                  </a:lnTo>
                  <a:lnTo>
                    <a:pt x="81" y="19"/>
                  </a:lnTo>
                  <a:lnTo>
                    <a:pt x="81" y="17"/>
                  </a:lnTo>
                  <a:lnTo>
                    <a:pt x="92" y="23"/>
                  </a:lnTo>
                  <a:lnTo>
                    <a:pt x="104" y="32"/>
                  </a:lnTo>
                  <a:lnTo>
                    <a:pt x="106" y="21"/>
                  </a:lnTo>
                  <a:lnTo>
                    <a:pt x="102" y="7"/>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Flèche vers le bas 1"/>
          <p:cNvSpPr/>
          <p:nvPr/>
        </p:nvSpPr>
        <p:spPr>
          <a:xfrm rot="16200000">
            <a:off x="266086" y="5595705"/>
            <a:ext cx="727788" cy="7083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ZoneTexte 2"/>
          <p:cNvSpPr txBox="1"/>
          <p:nvPr/>
        </p:nvSpPr>
        <p:spPr>
          <a:xfrm>
            <a:off x="1124275" y="5237802"/>
            <a:ext cx="730582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Calibri"/>
                <a:ea typeface="+mn-ea"/>
                <a:cs typeface="+mn-cs"/>
              </a:rPr>
              <a:t>IMPACTS SUR LES USAGES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Calibri"/>
                <a:ea typeface="+mn-ea"/>
                <a:cs typeface="+mn-cs"/>
              </a:rPr>
              <a:t>(refroidissement des centrales , production d’eau potable, usages récréatifs etc.)</a:t>
            </a:r>
          </a:p>
        </p:txBody>
      </p:sp>
    </p:spTree>
    <p:extLst>
      <p:ext uri="{BB962C8B-B14F-4D97-AF65-F5344CB8AC3E}">
        <p14:creationId xmlns:p14="http://schemas.microsoft.com/office/powerpoint/2010/main" val="1880370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46351"/>
            <a:ext cx="5163919" cy="4624343"/>
          </a:xfrm>
          <a:prstGeom prst="rect">
            <a:avLst/>
          </a:prstGeom>
        </p:spPr>
        <p:txBody>
          <a:bodyPr wrap="square">
            <a:spAutoFit/>
          </a:bodyPr>
          <a:lstStyle/>
          <a:p>
            <a:pPr algn="ctr"/>
            <a:r>
              <a:rPr lang="fr-FR" sz="2400" b="1" dirty="0">
                <a:solidFill>
                  <a:srgbClr val="005E9F"/>
                </a:solidFill>
              </a:rPr>
              <a:t>MAIS PLEUT-IL VRAIMENT MOINS? </a:t>
            </a:r>
            <a:r>
              <a:rPr lang="fr-FR" sz="2400" b="1" dirty="0">
                <a:solidFill>
                  <a:srgbClr val="005E9F"/>
                </a:solidFill>
                <a:sym typeface="Wingdings" panose="05000000000000000000" pitchFamily="2" charset="2"/>
              </a:rPr>
              <a:t></a:t>
            </a:r>
            <a:r>
              <a:rPr lang="fr-FR" sz="2400" b="1" dirty="0">
                <a:solidFill>
                  <a:srgbClr val="C00000"/>
                </a:solidFill>
              </a:rPr>
              <a:t> NON</a:t>
            </a:r>
          </a:p>
          <a:p>
            <a:endParaRPr lang="fr-FR" sz="800" dirty="0"/>
          </a:p>
          <a:p>
            <a:pPr algn="ctr"/>
            <a:endParaRPr lang="fr-FR" sz="1050" b="1" dirty="0">
              <a:solidFill>
                <a:srgbClr val="C00000"/>
              </a:solidFill>
            </a:endParaRPr>
          </a:p>
          <a:p>
            <a:pPr algn="ctr"/>
            <a:r>
              <a:rPr lang="fr-FR" sz="2000" b="1" dirty="0">
                <a:solidFill>
                  <a:srgbClr val="00B0F0"/>
                </a:solidFill>
              </a:rPr>
              <a:t>Monde : </a:t>
            </a:r>
            <a:r>
              <a:rPr lang="fr-FR" sz="2000" b="1" dirty="0">
                <a:solidFill>
                  <a:schemeClr val="tx2"/>
                </a:solidFill>
              </a:rPr>
              <a:t>Augmentation des pluies </a:t>
            </a:r>
          </a:p>
          <a:p>
            <a:pPr algn="ctr"/>
            <a:r>
              <a:rPr lang="fr-FR" sz="2000" b="1" dirty="0">
                <a:solidFill>
                  <a:schemeClr val="tx2"/>
                </a:solidFill>
              </a:rPr>
              <a:t>sauf en zone tropicale</a:t>
            </a:r>
          </a:p>
          <a:p>
            <a:pPr algn="ctr"/>
            <a:r>
              <a:rPr lang="fr-FR" sz="2000" b="1" dirty="0">
                <a:solidFill>
                  <a:srgbClr val="00B0F0"/>
                </a:solidFill>
              </a:rPr>
              <a:t>En France : </a:t>
            </a:r>
            <a:r>
              <a:rPr lang="fr-FR" sz="2000" b="1" dirty="0">
                <a:solidFill>
                  <a:schemeClr val="tx2"/>
                </a:solidFill>
              </a:rPr>
              <a:t>+ 27% entre 1950 et 2020</a:t>
            </a:r>
          </a:p>
          <a:p>
            <a:pPr algn="ctr"/>
            <a:endParaRPr lang="fr-FR" sz="1600" b="1" dirty="0">
              <a:solidFill>
                <a:srgbClr val="C00000"/>
              </a:solidFill>
            </a:endParaRPr>
          </a:p>
          <a:p>
            <a:pPr algn="ctr"/>
            <a:r>
              <a:rPr lang="fr-FR" sz="2400" b="1" dirty="0">
                <a:solidFill>
                  <a:srgbClr val="C00000"/>
                </a:solidFill>
              </a:rPr>
              <a:t>MAIS </a:t>
            </a:r>
          </a:p>
          <a:p>
            <a:pPr algn="ctr"/>
            <a:endParaRPr lang="fr-FR" sz="1600" b="1" dirty="0">
              <a:solidFill>
                <a:schemeClr val="tx2"/>
              </a:solidFill>
            </a:endParaRPr>
          </a:p>
          <a:p>
            <a:pPr algn="ctr"/>
            <a:r>
              <a:rPr lang="fr-FR" sz="2400" b="1" dirty="0">
                <a:solidFill>
                  <a:schemeClr val="tx2"/>
                </a:solidFill>
              </a:rPr>
              <a:t>+ Pluies concentrées sur moins de jours / sécheresses et étiages plus longs</a:t>
            </a:r>
          </a:p>
          <a:p>
            <a:pPr algn="ctr"/>
            <a:endParaRPr lang="fr-FR" sz="1600" b="1" dirty="0">
              <a:solidFill>
                <a:schemeClr val="tx2"/>
              </a:solidFill>
            </a:endParaRPr>
          </a:p>
          <a:p>
            <a:pPr algn="ctr"/>
            <a:r>
              <a:rPr lang="fr-FR" sz="2400" b="1" dirty="0">
                <a:solidFill>
                  <a:schemeClr val="tx2"/>
                </a:solidFill>
              </a:rPr>
              <a:t>+ Augmentation de l’asséchement et de l’imperméabilisation des sols</a:t>
            </a:r>
          </a:p>
        </p:txBody>
      </p:sp>
      <p:sp>
        <p:nvSpPr>
          <p:cNvPr id="6" name="Espace réservé du texte 2"/>
          <p:cNvSpPr txBox="1">
            <a:spLocks/>
          </p:cNvSpPr>
          <p:nvPr/>
        </p:nvSpPr>
        <p:spPr>
          <a:xfrm>
            <a:off x="0" y="261378"/>
            <a:ext cx="5542384" cy="932151"/>
          </a:xfrm>
          <a:prstGeom prst="rect">
            <a:avLst/>
          </a:prstGeom>
          <a:blipFill>
            <a:blip r:embed="rId2"/>
            <a:stretch>
              <a:fillRect/>
            </a:stretch>
          </a:blipFill>
        </p:spPr>
        <p:txBody>
          <a:bodyPr vert="horz" wrap="square" lIns="288000" tIns="108000" rIns="432000" bIns="108000">
            <a:spAutoFit/>
          </a:bodyPr>
          <a:lstStyle>
            <a:lvl1pPr marL="0" indent="0" algn="ctr" defTabSz="321465" rtl="0" eaLnBrk="1" latinLnBrk="0" hangingPunct="1">
              <a:spcBef>
                <a:spcPct val="20000"/>
              </a:spcBef>
              <a:buFont typeface="Arial"/>
              <a:buNone/>
              <a:defRPr kumimoji="0" lang="fr-FR" sz="2320" b="0" i="0" u="none" strike="noStrike" kern="1200"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lgn="l" defTabSz="321465" rtl="0" eaLnBrk="1" latinLnBrk="0" hangingPunct="1">
              <a:spcBef>
                <a:spcPct val="20000"/>
              </a:spcBef>
              <a:buFont typeface="Arial"/>
              <a:buNone/>
              <a:defRPr sz="1969" kern="1200">
                <a:solidFill>
                  <a:schemeClr val="tx1"/>
                </a:solidFill>
                <a:latin typeface="+mn-lt"/>
                <a:ea typeface="+mn-ea"/>
                <a:cs typeface="+mn-cs"/>
              </a:defRPr>
            </a:lvl2pPr>
            <a:lvl3pPr marL="625072" indent="0" algn="l" defTabSz="321465" rtl="0" eaLnBrk="1" latinLnBrk="0" hangingPunct="1">
              <a:spcBef>
                <a:spcPct val="20000"/>
              </a:spcBef>
              <a:buFont typeface="Arial"/>
              <a:buNone/>
              <a:defRPr sz="1687" kern="1200">
                <a:solidFill>
                  <a:schemeClr val="tx1"/>
                </a:solidFill>
                <a:latin typeface="+mn-lt"/>
                <a:ea typeface="+mn-ea"/>
                <a:cs typeface="+mn-cs"/>
              </a:defRPr>
            </a:lvl3pPr>
            <a:lvl4pPr marL="937607" indent="0" algn="l" defTabSz="321465" rtl="0" eaLnBrk="1" latinLnBrk="0" hangingPunct="1">
              <a:spcBef>
                <a:spcPct val="20000"/>
              </a:spcBef>
              <a:buFont typeface="Arial"/>
              <a:buNone/>
              <a:defRPr sz="1407" kern="1200">
                <a:solidFill>
                  <a:schemeClr val="tx1"/>
                </a:solidFill>
                <a:latin typeface="+mn-lt"/>
                <a:ea typeface="+mn-ea"/>
                <a:cs typeface="+mn-cs"/>
              </a:defRPr>
            </a:lvl4pPr>
            <a:lvl5pPr marL="1250143" indent="0" algn="l" defTabSz="321465" rtl="0" eaLnBrk="1" latinLnBrk="0" hangingPunct="1">
              <a:spcBef>
                <a:spcPct val="20000"/>
              </a:spcBef>
              <a:buFont typeface="Arial"/>
              <a:buNone/>
              <a:defRPr sz="1407" kern="1200">
                <a:solidFill>
                  <a:schemeClr val="tx1"/>
                </a:solidFill>
                <a:latin typeface="+mn-lt"/>
                <a:ea typeface="+mn-ea"/>
                <a:cs typeface="+mn-cs"/>
              </a:defRPr>
            </a:lvl5pPr>
            <a:lvl6pPr marL="1768060" indent="-160732" algn="l" defTabSz="321465" rtl="0" eaLnBrk="1" latinLnBrk="0" hangingPunct="1">
              <a:spcBef>
                <a:spcPct val="20000"/>
              </a:spcBef>
              <a:buFont typeface="Arial"/>
              <a:buChar char="•"/>
              <a:defRPr sz="1407" kern="1200">
                <a:solidFill>
                  <a:schemeClr val="tx1"/>
                </a:solidFill>
                <a:latin typeface="+mn-lt"/>
                <a:ea typeface="+mn-ea"/>
                <a:cs typeface="+mn-cs"/>
              </a:defRPr>
            </a:lvl6pPr>
            <a:lvl7pPr marL="2089525" indent="-160732" algn="l" defTabSz="321465" rtl="0" eaLnBrk="1" latinLnBrk="0" hangingPunct="1">
              <a:spcBef>
                <a:spcPct val="20000"/>
              </a:spcBef>
              <a:buFont typeface="Arial"/>
              <a:buChar char="•"/>
              <a:defRPr sz="1407" kern="1200">
                <a:solidFill>
                  <a:schemeClr val="tx1"/>
                </a:solidFill>
                <a:latin typeface="+mn-lt"/>
                <a:ea typeface="+mn-ea"/>
                <a:cs typeface="+mn-cs"/>
              </a:defRPr>
            </a:lvl7pPr>
            <a:lvl8pPr marL="2410990" indent="-160732" algn="l" defTabSz="321465" rtl="0" eaLnBrk="1" latinLnBrk="0" hangingPunct="1">
              <a:spcBef>
                <a:spcPct val="20000"/>
              </a:spcBef>
              <a:buFont typeface="Arial"/>
              <a:buChar char="•"/>
              <a:defRPr sz="1407" kern="1200">
                <a:solidFill>
                  <a:schemeClr val="tx1"/>
                </a:solidFill>
                <a:latin typeface="+mn-lt"/>
                <a:ea typeface="+mn-ea"/>
                <a:cs typeface="+mn-cs"/>
              </a:defRPr>
            </a:lvl8pPr>
            <a:lvl9pPr marL="2732456" indent="-160732" algn="l" defTabSz="321465" rtl="0" eaLnBrk="1" latinLnBrk="0" hangingPunct="1">
              <a:spcBef>
                <a:spcPct val="20000"/>
              </a:spcBef>
              <a:buFont typeface="Arial"/>
              <a:buChar char="•"/>
              <a:defRPr sz="1407" kern="1200">
                <a:solidFill>
                  <a:schemeClr val="tx1"/>
                </a:solidFill>
                <a:latin typeface="+mn-lt"/>
                <a:ea typeface="+mn-ea"/>
                <a:cs typeface="+mn-cs"/>
              </a:defRPr>
            </a:lvl9pPr>
          </a:lstStyle>
          <a:p>
            <a:r>
              <a:rPr lang="fr-FR" dirty="0"/>
              <a:t>Le Changement Climatique en France en bref</a:t>
            </a:r>
          </a:p>
        </p:txBody>
      </p:sp>
      <p:cxnSp>
        <p:nvCxnSpPr>
          <p:cNvPr id="7" name="Connecteur droit 6"/>
          <p:cNvCxnSpPr/>
          <p:nvPr/>
        </p:nvCxnSpPr>
        <p:spPr>
          <a:xfrm flipH="1">
            <a:off x="5430416" y="261378"/>
            <a:ext cx="111968" cy="5962140"/>
          </a:xfrm>
          <a:prstGeom prst="line">
            <a:avLst/>
          </a:prstGeom>
        </p:spPr>
        <p:style>
          <a:lnRef idx="2">
            <a:schemeClr val="accent1"/>
          </a:lnRef>
          <a:fillRef idx="0">
            <a:schemeClr val="accent1"/>
          </a:fillRef>
          <a:effectRef idx="1">
            <a:schemeClr val="accent1"/>
          </a:effectRef>
          <a:fontRef idx="minor">
            <a:schemeClr val="tx1"/>
          </a:fontRef>
        </p:style>
      </p:cxnSp>
      <p:sp>
        <p:nvSpPr>
          <p:cNvPr id="9" name="Ellipse 8"/>
          <p:cNvSpPr/>
          <p:nvPr/>
        </p:nvSpPr>
        <p:spPr>
          <a:xfrm>
            <a:off x="6130212" y="380085"/>
            <a:ext cx="2556588" cy="802433"/>
          </a:xfrm>
          <a:prstGeom prst="ellipse">
            <a:avLst/>
          </a:prstGeom>
          <a:gradFill>
            <a:gsLst>
              <a:gs pos="0">
                <a:schemeClr val="accent2">
                  <a:lumMod val="60000"/>
                  <a:lumOff val="40000"/>
                </a:schemeClr>
              </a:gs>
              <a:gs pos="100000">
                <a:schemeClr val="accent2">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SOLS IMPERMEABLES</a:t>
            </a:r>
          </a:p>
        </p:txBody>
      </p:sp>
      <p:sp>
        <p:nvSpPr>
          <p:cNvPr id="46" name="Ellipse 45"/>
          <p:cNvSpPr/>
          <p:nvPr/>
        </p:nvSpPr>
        <p:spPr>
          <a:xfrm>
            <a:off x="5542383" y="1575273"/>
            <a:ext cx="2718747" cy="8024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AMENAGEMENTS URBAINS</a:t>
            </a:r>
          </a:p>
        </p:txBody>
      </p:sp>
      <p:sp>
        <p:nvSpPr>
          <p:cNvPr id="47" name="Ellipse 46"/>
          <p:cNvSpPr/>
          <p:nvPr/>
        </p:nvSpPr>
        <p:spPr>
          <a:xfrm>
            <a:off x="6587412" y="2229287"/>
            <a:ext cx="2556588" cy="8024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PRATIQUES AGRICOLES</a:t>
            </a:r>
          </a:p>
        </p:txBody>
      </p:sp>
      <p:sp>
        <p:nvSpPr>
          <p:cNvPr id="48" name="Ellipse 47"/>
          <p:cNvSpPr/>
          <p:nvPr/>
        </p:nvSpPr>
        <p:spPr>
          <a:xfrm>
            <a:off x="5542384" y="2883299"/>
            <a:ext cx="2556588" cy="8024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PERIODES DE SECHERESSE</a:t>
            </a:r>
          </a:p>
        </p:txBody>
      </p:sp>
      <p:sp>
        <p:nvSpPr>
          <p:cNvPr id="49" name="Ellipse 48"/>
          <p:cNvSpPr/>
          <p:nvPr/>
        </p:nvSpPr>
        <p:spPr>
          <a:xfrm>
            <a:off x="5458408" y="4601004"/>
            <a:ext cx="2062065" cy="1153756"/>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RISQUE INONDATION VIOLENTE</a:t>
            </a:r>
          </a:p>
        </p:txBody>
      </p:sp>
      <p:sp>
        <p:nvSpPr>
          <p:cNvPr id="50" name="Ellipse 49"/>
          <p:cNvSpPr/>
          <p:nvPr/>
        </p:nvSpPr>
        <p:spPr>
          <a:xfrm>
            <a:off x="7081935" y="4642436"/>
            <a:ext cx="2062065" cy="1142745"/>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DEBITS D’ETIAGES ET RECHARGE DE NAPPE</a:t>
            </a:r>
          </a:p>
        </p:txBody>
      </p:sp>
      <p:sp>
        <p:nvSpPr>
          <p:cNvPr id="52" name="Accolade ouvrante 51"/>
          <p:cNvSpPr/>
          <p:nvPr/>
        </p:nvSpPr>
        <p:spPr>
          <a:xfrm rot="16200000">
            <a:off x="7053942" y="2889314"/>
            <a:ext cx="457200" cy="2604022"/>
          </a:xfrm>
          <a:prstGeom prst="leftBrace">
            <a:avLst>
              <a:gd name="adj1" fmla="val 114455"/>
              <a:gd name="adj2" fmla="val 50000"/>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024552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669728" y="3144415"/>
            <a:ext cx="7804547" cy="3097435"/>
          </a:xfrm>
        </p:spPr>
        <p:txBody>
          <a:bodyPr/>
          <a:lstStyle/>
          <a:p>
            <a:pPr marL="0" indent="0" algn="ctr">
              <a:buNone/>
            </a:pPr>
            <a:endParaRPr lang="fr-FR" dirty="0"/>
          </a:p>
          <a:p>
            <a:pPr marL="0" indent="0" algn="ctr">
              <a:buNone/>
            </a:pPr>
            <a:r>
              <a:rPr lang="fr-FR" dirty="0">
                <a:solidFill>
                  <a:schemeClr val="bg1"/>
                </a:solidFill>
              </a:rPr>
              <a:t>EN NOUVELLE AQUITAINE</a:t>
            </a:r>
          </a:p>
          <a:p>
            <a:endParaRPr lang="fr-FR" dirty="0"/>
          </a:p>
        </p:txBody>
      </p:sp>
    </p:spTree>
    <p:extLst>
      <p:ext uri="{BB962C8B-B14F-4D97-AF65-F5344CB8AC3E}">
        <p14:creationId xmlns:p14="http://schemas.microsoft.com/office/powerpoint/2010/main" val="135643857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719418" y="5661215"/>
            <a:ext cx="7705164" cy="428625"/>
          </a:xfrm>
          <a:prstGeom prst="rect">
            <a:avLst/>
          </a:prstGeom>
        </p:spPr>
        <p:txBody>
          <a:bodyPr/>
          <a:lstStyle/>
          <a:p>
            <a:r>
              <a:rPr lang="fr-FR" dirty="0"/>
              <a:t>Présentation par </a:t>
            </a:r>
            <a:r>
              <a:rPr lang="fr-FR" dirty="0" err="1"/>
              <a:t>Eric</a:t>
            </a:r>
            <a:r>
              <a:rPr lang="fr-FR" dirty="0"/>
              <a:t> Tardieu, Directeur Général</a:t>
            </a:r>
          </a:p>
        </p:txBody>
      </p:sp>
      <p:sp>
        <p:nvSpPr>
          <p:cNvPr id="7" name="ZoneTexte 6">
            <a:extLst>
              <a:ext uri="{FF2B5EF4-FFF2-40B4-BE49-F238E27FC236}">
                <a16:creationId xmlns:a16="http://schemas.microsoft.com/office/drawing/2014/main" id="{11FA4BDD-4263-AA4C-9F5C-8994B916848E}"/>
              </a:ext>
            </a:extLst>
          </p:cNvPr>
          <p:cNvSpPr txBox="1"/>
          <p:nvPr/>
        </p:nvSpPr>
        <p:spPr>
          <a:xfrm>
            <a:off x="359917" y="3185893"/>
            <a:ext cx="8490426" cy="4180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108" tIns="24108" rIns="24108" bIns="24108" numCol="1" spcCol="38100" rtlCol="0" anchor="t">
            <a:spAutoFit/>
          </a:bodyPr>
          <a:lstStyle/>
          <a:p>
            <a:pPr algn="ctr" defTabSz="308049" hangingPunct="0"/>
            <a:r>
              <a:rPr lang="fr-FR" sz="2400" b="1" dirty="0">
                <a:solidFill>
                  <a:schemeClr val="bg1"/>
                </a:solidFill>
                <a:latin typeface="Ubuntu" panose="020B0504030602030204" pitchFamily="34" charset="0"/>
                <a:sym typeface="Helvetica Neue"/>
              </a:rPr>
              <a:t>LES QUATRES PILIERS D’ACTIONS</a:t>
            </a:r>
          </a:p>
        </p:txBody>
      </p:sp>
      <p:sp>
        <p:nvSpPr>
          <p:cNvPr id="4" name="Rectangle 3"/>
          <p:cNvSpPr/>
          <p:nvPr/>
        </p:nvSpPr>
        <p:spPr>
          <a:xfrm>
            <a:off x="5260437" y="2314166"/>
            <a:ext cx="3589906" cy="2277547"/>
          </a:xfrm>
          <a:prstGeom prst="rect">
            <a:avLst/>
          </a:prstGeom>
        </p:spPr>
        <p:txBody>
          <a:bodyPr wrap="square">
            <a:spAutoFit/>
          </a:bodyPr>
          <a:lstStyle/>
          <a:p>
            <a:r>
              <a:rPr lang="fr-FR" sz="2400" b="1" dirty="0">
                <a:solidFill>
                  <a:schemeClr val="accent6">
                    <a:lumMod val="50000"/>
                  </a:schemeClr>
                </a:solidFill>
              </a:rPr>
              <a:t>Nouvelle-Aquitaine:</a:t>
            </a:r>
          </a:p>
          <a:p>
            <a:endParaRPr lang="fr-FR" dirty="0"/>
          </a:p>
          <a:p>
            <a:r>
              <a:rPr lang="fr-FR" sz="2800" b="1" dirty="0">
                <a:solidFill>
                  <a:schemeClr val="accent1"/>
                </a:solidFill>
              </a:rPr>
              <a:t>1,5</a:t>
            </a:r>
            <a:r>
              <a:rPr lang="fr-FR" b="1" dirty="0"/>
              <a:t> milliards de m3 prélevés / an</a:t>
            </a:r>
            <a:endParaRPr lang="fr-FR" dirty="0"/>
          </a:p>
          <a:p>
            <a:endParaRPr lang="fr-FR" b="1" dirty="0"/>
          </a:p>
          <a:p>
            <a:r>
              <a:rPr lang="fr-FR" b="1" dirty="0"/>
              <a:t>152 litres/jour/habitant</a:t>
            </a:r>
          </a:p>
          <a:p>
            <a:endParaRPr lang="fr-FR" b="1" dirty="0"/>
          </a:p>
          <a:p>
            <a:r>
              <a:rPr lang="fr-FR" b="1" dirty="0"/>
              <a:t>10% de la surface agricole irriguée</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06" y="139959"/>
            <a:ext cx="4408975" cy="6242180"/>
          </a:xfrm>
          <a:prstGeom prst="rect">
            <a:avLst/>
          </a:prstGeom>
        </p:spPr>
      </p:pic>
      <p:sp>
        <p:nvSpPr>
          <p:cNvPr id="8" name="Rectangle 7"/>
          <p:cNvSpPr/>
          <p:nvPr/>
        </p:nvSpPr>
        <p:spPr>
          <a:xfrm>
            <a:off x="5200651" y="443009"/>
            <a:ext cx="3796392" cy="1877437"/>
          </a:xfrm>
          <a:prstGeom prst="rect">
            <a:avLst/>
          </a:prstGeom>
        </p:spPr>
        <p:txBody>
          <a:bodyPr wrap="square">
            <a:spAutoFit/>
          </a:bodyPr>
          <a:lstStyle/>
          <a:p>
            <a:r>
              <a:rPr lang="fr-FR" sz="2400" b="1" dirty="0">
                <a:solidFill>
                  <a:schemeClr val="accent6">
                    <a:lumMod val="50000"/>
                  </a:schemeClr>
                </a:solidFill>
              </a:rPr>
              <a:t>France</a:t>
            </a:r>
          </a:p>
          <a:p>
            <a:endParaRPr lang="fr-FR" dirty="0"/>
          </a:p>
          <a:p>
            <a:r>
              <a:rPr lang="fr-FR" b="1" dirty="0"/>
              <a:t>&gt; </a:t>
            </a:r>
            <a:r>
              <a:rPr lang="fr-FR" sz="2800" b="1" dirty="0"/>
              <a:t>30</a:t>
            </a:r>
            <a:r>
              <a:rPr lang="fr-FR" b="1" dirty="0"/>
              <a:t> milliards de m3 prélevés par an</a:t>
            </a:r>
            <a:endParaRPr lang="fr-FR" dirty="0"/>
          </a:p>
          <a:p>
            <a:endParaRPr lang="fr-FR" b="1" dirty="0"/>
          </a:p>
          <a:p>
            <a:r>
              <a:rPr lang="fr-FR" b="1" dirty="0"/>
              <a:t>&gt; </a:t>
            </a:r>
            <a:r>
              <a:rPr lang="fr-FR" sz="2800" b="1" dirty="0"/>
              <a:t>12</a:t>
            </a:r>
            <a:r>
              <a:rPr lang="fr-FR" b="1" dirty="0"/>
              <a:t> </a:t>
            </a:r>
            <a:r>
              <a:rPr lang="fr-FR" dirty="0"/>
              <a:t>milliards sans les centrales</a:t>
            </a:r>
          </a:p>
        </p:txBody>
      </p:sp>
      <p:sp>
        <p:nvSpPr>
          <p:cNvPr id="9" name="ZoneTexte 8"/>
          <p:cNvSpPr txBox="1"/>
          <p:nvPr/>
        </p:nvSpPr>
        <p:spPr>
          <a:xfrm>
            <a:off x="2501462" y="5421877"/>
            <a:ext cx="2224223" cy="1077218"/>
          </a:xfrm>
          <a:prstGeom prst="rect">
            <a:avLst/>
          </a:prstGeom>
          <a:solidFill>
            <a:schemeClr val="bg1"/>
          </a:solidFill>
        </p:spPr>
        <p:txBody>
          <a:bodyPr wrap="square" rtlCol="0">
            <a:spAutoFit/>
          </a:bodyPr>
          <a:lstStyle/>
          <a:p>
            <a:r>
              <a:rPr lang="fr-FR" sz="3200" dirty="0"/>
              <a:t>NOUVELLE AQUITAINE</a:t>
            </a:r>
          </a:p>
        </p:txBody>
      </p:sp>
      <p:sp>
        <p:nvSpPr>
          <p:cNvPr id="11" name="Ellipse 10">
            <a:extLst>
              <a:ext uri="{FF2B5EF4-FFF2-40B4-BE49-F238E27FC236}">
                <a16:creationId xmlns:a16="http://schemas.microsoft.com/office/drawing/2014/main" id="{8D786083-263A-4321-AC7E-8BF135341AD7}"/>
              </a:ext>
            </a:extLst>
          </p:cNvPr>
          <p:cNvSpPr/>
          <p:nvPr/>
        </p:nvSpPr>
        <p:spPr>
          <a:xfrm>
            <a:off x="5396593" y="4727121"/>
            <a:ext cx="228600" cy="228600"/>
          </a:xfrm>
          <a:prstGeom prst="ellipse">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82BCBB5-088E-4E0D-ADB9-4F06777CAF46}"/>
              </a:ext>
            </a:extLst>
          </p:cNvPr>
          <p:cNvSpPr/>
          <p:nvPr/>
        </p:nvSpPr>
        <p:spPr>
          <a:xfrm>
            <a:off x="5396593" y="5080951"/>
            <a:ext cx="228600" cy="228600"/>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33FC4F70-8D60-4739-8827-FA12ACB47142}"/>
              </a:ext>
            </a:extLst>
          </p:cNvPr>
          <p:cNvSpPr/>
          <p:nvPr/>
        </p:nvSpPr>
        <p:spPr>
          <a:xfrm>
            <a:off x="5396593" y="5432615"/>
            <a:ext cx="228600" cy="228600"/>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F1622D2-A263-4711-9EC2-56CC057E6F04}"/>
              </a:ext>
            </a:extLst>
          </p:cNvPr>
          <p:cNvSpPr/>
          <p:nvPr/>
        </p:nvSpPr>
        <p:spPr>
          <a:xfrm>
            <a:off x="5396593" y="5775515"/>
            <a:ext cx="228600" cy="22860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9AB3B7C5-7851-4F61-ACE1-748A5EE707C7}"/>
              </a:ext>
            </a:extLst>
          </p:cNvPr>
          <p:cNvSpPr txBox="1"/>
          <p:nvPr/>
        </p:nvSpPr>
        <p:spPr>
          <a:xfrm>
            <a:off x="2286000" y="3244334"/>
            <a:ext cx="4572000" cy="369332"/>
          </a:xfrm>
          <a:prstGeom prst="rect">
            <a:avLst/>
          </a:prstGeom>
          <a:noFill/>
        </p:spPr>
        <p:txBody>
          <a:bodyPr wrap="square">
            <a:spAutoFit/>
          </a:bodyPr>
          <a:lstStyle/>
          <a:p>
            <a:r>
              <a:rPr lang="fr-FR" b="1" dirty="0"/>
              <a:t>surface agricole </a:t>
            </a:r>
            <a:endParaRPr lang="fr-FR" dirty="0"/>
          </a:p>
        </p:txBody>
      </p:sp>
      <p:sp>
        <p:nvSpPr>
          <p:cNvPr id="17" name="ZoneTexte 16">
            <a:extLst>
              <a:ext uri="{FF2B5EF4-FFF2-40B4-BE49-F238E27FC236}">
                <a16:creationId xmlns:a16="http://schemas.microsoft.com/office/drawing/2014/main" id="{3C04C768-F249-4F5B-B5BC-67FCB24A5AC0}"/>
              </a:ext>
            </a:extLst>
          </p:cNvPr>
          <p:cNvSpPr txBox="1"/>
          <p:nvPr/>
        </p:nvSpPr>
        <p:spPr>
          <a:xfrm>
            <a:off x="5751590" y="4652391"/>
            <a:ext cx="1779783" cy="369332"/>
          </a:xfrm>
          <a:prstGeom prst="rect">
            <a:avLst/>
          </a:prstGeom>
          <a:noFill/>
        </p:spPr>
        <p:txBody>
          <a:bodyPr wrap="none" rtlCol="0">
            <a:spAutoFit/>
          </a:bodyPr>
          <a:lstStyle/>
          <a:p>
            <a:r>
              <a:rPr lang="fr-FR" dirty="0"/>
              <a:t>Pour Eau Potable</a:t>
            </a:r>
          </a:p>
        </p:txBody>
      </p:sp>
      <p:sp>
        <p:nvSpPr>
          <p:cNvPr id="18" name="ZoneTexte 17">
            <a:extLst>
              <a:ext uri="{FF2B5EF4-FFF2-40B4-BE49-F238E27FC236}">
                <a16:creationId xmlns:a16="http://schemas.microsoft.com/office/drawing/2014/main" id="{61DCC9FB-1422-4439-93D1-7AE915C87A72}"/>
              </a:ext>
            </a:extLst>
          </p:cNvPr>
          <p:cNvSpPr txBox="1"/>
          <p:nvPr/>
        </p:nvSpPr>
        <p:spPr>
          <a:xfrm>
            <a:off x="5751590" y="5010585"/>
            <a:ext cx="1714315" cy="369332"/>
          </a:xfrm>
          <a:prstGeom prst="rect">
            <a:avLst/>
          </a:prstGeom>
          <a:noFill/>
        </p:spPr>
        <p:txBody>
          <a:bodyPr wrap="none" rtlCol="0">
            <a:spAutoFit/>
          </a:bodyPr>
          <a:lstStyle/>
          <a:p>
            <a:r>
              <a:rPr lang="fr-FR" dirty="0"/>
              <a:t>Pour Agriculture</a:t>
            </a:r>
          </a:p>
        </p:txBody>
      </p:sp>
      <p:sp>
        <p:nvSpPr>
          <p:cNvPr id="19" name="ZoneTexte 18">
            <a:extLst>
              <a:ext uri="{FF2B5EF4-FFF2-40B4-BE49-F238E27FC236}">
                <a16:creationId xmlns:a16="http://schemas.microsoft.com/office/drawing/2014/main" id="{A6CF5C9B-48E5-4B74-811A-6AA7C77DD3F3}"/>
              </a:ext>
            </a:extLst>
          </p:cNvPr>
          <p:cNvSpPr txBox="1"/>
          <p:nvPr/>
        </p:nvSpPr>
        <p:spPr>
          <a:xfrm>
            <a:off x="5751589" y="5362249"/>
            <a:ext cx="1511183" cy="369332"/>
          </a:xfrm>
          <a:prstGeom prst="rect">
            <a:avLst/>
          </a:prstGeom>
          <a:noFill/>
        </p:spPr>
        <p:txBody>
          <a:bodyPr wrap="none" rtlCol="0">
            <a:spAutoFit/>
          </a:bodyPr>
          <a:lstStyle/>
          <a:p>
            <a:r>
              <a:rPr lang="fr-FR" dirty="0"/>
              <a:t>Pour Industrie</a:t>
            </a:r>
          </a:p>
        </p:txBody>
      </p:sp>
      <p:sp>
        <p:nvSpPr>
          <p:cNvPr id="20" name="ZoneTexte 19">
            <a:extLst>
              <a:ext uri="{FF2B5EF4-FFF2-40B4-BE49-F238E27FC236}">
                <a16:creationId xmlns:a16="http://schemas.microsoft.com/office/drawing/2014/main" id="{CA5DCC49-9045-48BC-A69A-29A7BF2FEC81}"/>
              </a:ext>
            </a:extLst>
          </p:cNvPr>
          <p:cNvSpPr txBox="1"/>
          <p:nvPr/>
        </p:nvSpPr>
        <p:spPr>
          <a:xfrm>
            <a:off x="5751589" y="5690861"/>
            <a:ext cx="1554977" cy="369332"/>
          </a:xfrm>
          <a:prstGeom prst="rect">
            <a:avLst/>
          </a:prstGeom>
          <a:noFill/>
        </p:spPr>
        <p:txBody>
          <a:bodyPr wrap="none" rtlCol="0">
            <a:spAutoFit/>
          </a:bodyPr>
          <a:lstStyle/>
          <a:p>
            <a:r>
              <a:rPr lang="fr-FR" dirty="0"/>
              <a:t>Pour Centrales</a:t>
            </a:r>
          </a:p>
        </p:txBody>
      </p:sp>
      <p:sp>
        <p:nvSpPr>
          <p:cNvPr id="21" name="ZoneTexte 20">
            <a:extLst>
              <a:ext uri="{FF2B5EF4-FFF2-40B4-BE49-F238E27FC236}">
                <a16:creationId xmlns:a16="http://schemas.microsoft.com/office/drawing/2014/main" id="{E558BFCA-9142-4090-AD27-6C215C3E6A58}"/>
              </a:ext>
            </a:extLst>
          </p:cNvPr>
          <p:cNvSpPr txBox="1"/>
          <p:nvPr/>
        </p:nvSpPr>
        <p:spPr>
          <a:xfrm>
            <a:off x="7657770" y="4985303"/>
            <a:ext cx="1391488" cy="646331"/>
          </a:xfrm>
          <a:prstGeom prst="rect">
            <a:avLst/>
          </a:prstGeom>
          <a:noFill/>
        </p:spPr>
        <p:txBody>
          <a:bodyPr wrap="square" rtlCol="0">
            <a:spAutoFit/>
          </a:bodyPr>
          <a:lstStyle/>
          <a:p>
            <a:r>
              <a:rPr lang="fr-FR" b="1" dirty="0">
                <a:solidFill>
                  <a:srgbClr val="C00000"/>
                </a:solidFill>
              </a:rPr>
              <a:t>Variations territoriales</a:t>
            </a:r>
          </a:p>
        </p:txBody>
      </p:sp>
    </p:spTree>
    <p:extLst>
      <p:ext uri="{BB962C8B-B14F-4D97-AF65-F5344CB8AC3E}">
        <p14:creationId xmlns:p14="http://schemas.microsoft.com/office/powerpoint/2010/main" val="968652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795314" y="4987386"/>
            <a:ext cx="4557833" cy="641132"/>
          </a:xfrm>
          <a:solidFill>
            <a:schemeClr val="bg1"/>
          </a:solidFill>
        </p:spPr>
        <p:txBody>
          <a:bodyPr/>
          <a:lstStyle/>
          <a:p>
            <a:endParaRPr lang="fr-FR" dirty="0"/>
          </a:p>
        </p:txBody>
      </p:sp>
      <p:sp>
        <p:nvSpPr>
          <p:cNvPr id="4" name="Espace réservé du texte 3"/>
          <p:cNvSpPr>
            <a:spLocks noGrp="1"/>
          </p:cNvSpPr>
          <p:nvPr>
            <p:ph type="body" sz="quarter" idx="11"/>
          </p:nvPr>
        </p:nvSpPr>
        <p:spPr>
          <a:xfrm>
            <a:off x="5445337" y="5929315"/>
            <a:ext cx="1729011" cy="315887"/>
          </a:xfrm>
          <a:effectLst/>
        </p:spPr>
        <p:txBody>
          <a:bodyPr/>
          <a:lstStyle/>
          <a:p>
            <a:endParaRPr lang="fr-FR" dirty="0"/>
          </a:p>
        </p:txBody>
      </p:sp>
      <p:pic>
        <p:nvPicPr>
          <p:cNvPr id="5" name="Image 4"/>
          <p:cNvPicPr>
            <a:picLocks noChangeAspect="1"/>
          </p:cNvPicPr>
          <p:nvPr/>
        </p:nvPicPr>
        <p:blipFill>
          <a:blip r:embed="rId2"/>
          <a:stretch>
            <a:fillRect/>
          </a:stretch>
        </p:blipFill>
        <p:spPr>
          <a:xfrm>
            <a:off x="511822" y="126717"/>
            <a:ext cx="8044349" cy="5430557"/>
          </a:xfrm>
          <a:prstGeom prst="rect">
            <a:avLst/>
          </a:prstGeom>
          <a:effectLst/>
        </p:spPr>
      </p:pic>
      <p:sp>
        <p:nvSpPr>
          <p:cNvPr id="6" name="Rectangle 5"/>
          <p:cNvSpPr/>
          <p:nvPr/>
        </p:nvSpPr>
        <p:spPr>
          <a:xfrm>
            <a:off x="6848958" y="4600255"/>
            <a:ext cx="2074606" cy="10566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CA4E229D-037A-4714-B396-6A729E664869}"/>
              </a:ext>
            </a:extLst>
          </p:cNvPr>
          <p:cNvSpPr txBox="1"/>
          <p:nvPr/>
        </p:nvSpPr>
        <p:spPr>
          <a:xfrm>
            <a:off x="4760861" y="4612535"/>
            <a:ext cx="3711272" cy="923330"/>
          </a:xfrm>
          <a:prstGeom prst="rect">
            <a:avLst/>
          </a:prstGeom>
          <a:noFill/>
        </p:spPr>
        <p:txBody>
          <a:bodyPr wrap="none" rtlCol="0">
            <a:spAutoFit/>
          </a:bodyPr>
          <a:lstStyle/>
          <a:p>
            <a:r>
              <a:rPr lang="fr-FR" sz="5400" b="1" dirty="0">
                <a:solidFill>
                  <a:schemeClr val="bg1">
                    <a:lumMod val="75000"/>
                  </a:schemeClr>
                </a:solidFill>
                <a:latin typeface="Arial Rounded MT Bold" panose="020F0704030504030204" pitchFamily="34" charset="0"/>
              </a:rPr>
              <a:t>2050-2060</a:t>
            </a:r>
          </a:p>
        </p:txBody>
      </p:sp>
      <p:sp>
        <p:nvSpPr>
          <p:cNvPr id="7" name="ZoneTexte 6">
            <a:extLst>
              <a:ext uri="{FF2B5EF4-FFF2-40B4-BE49-F238E27FC236}">
                <a16:creationId xmlns:a16="http://schemas.microsoft.com/office/drawing/2014/main" id="{3E15BD1D-AFB7-45E7-8288-43835E7F0F83}"/>
              </a:ext>
            </a:extLst>
          </p:cNvPr>
          <p:cNvSpPr txBox="1"/>
          <p:nvPr/>
        </p:nvSpPr>
        <p:spPr>
          <a:xfrm>
            <a:off x="354562" y="5621865"/>
            <a:ext cx="8789438" cy="954107"/>
          </a:xfrm>
          <a:prstGeom prst="rect">
            <a:avLst/>
          </a:prstGeom>
          <a:noFill/>
        </p:spPr>
        <p:txBody>
          <a:bodyPr wrap="square" rtlCol="0">
            <a:spAutoFit/>
          </a:bodyPr>
          <a:lstStyle/>
          <a:p>
            <a:r>
              <a:rPr lang="fr-FR" sz="2800" b="1" dirty="0">
                <a:solidFill>
                  <a:srgbClr val="C00000"/>
                </a:solidFill>
              </a:rPr>
              <a:t>200 Millions de m3 cubes d’eau manquent en NA chaque année </a:t>
            </a:r>
            <a:r>
              <a:rPr lang="fr-FR" sz="2800" b="1" dirty="0">
                <a:solidFill>
                  <a:srgbClr val="C00000"/>
                </a:solidFill>
                <a:sym typeface="Wingdings" panose="05000000000000000000" pitchFamily="2" charset="2"/>
              </a:rPr>
              <a:t> </a:t>
            </a:r>
            <a:r>
              <a:rPr lang="fr-FR" sz="2800" b="1" dirty="0">
                <a:solidFill>
                  <a:srgbClr val="C00000"/>
                </a:solidFill>
              </a:rPr>
              <a:t>Plus d’ 1 milliards en 2050 à ce rythme</a:t>
            </a:r>
          </a:p>
        </p:txBody>
      </p:sp>
    </p:spTree>
    <p:extLst>
      <p:ext uri="{BB962C8B-B14F-4D97-AF65-F5344CB8AC3E}">
        <p14:creationId xmlns:p14="http://schemas.microsoft.com/office/powerpoint/2010/main" val="1530068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669728" y="3144415"/>
            <a:ext cx="7804547" cy="3097435"/>
          </a:xfrm>
        </p:spPr>
        <p:txBody>
          <a:bodyPr/>
          <a:lstStyle/>
          <a:p>
            <a:pPr marL="0" indent="0" algn="ctr">
              <a:buNone/>
            </a:pPr>
            <a:endParaRPr lang="fr-FR" dirty="0"/>
          </a:p>
          <a:p>
            <a:pPr algn="ctr"/>
            <a:r>
              <a:rPr lang="fr-FR" dirty="0">
                <a:solidFill>
                  <a:schemeClr val="bg1"/>
                </a:solidFill>
              </a:rPr>
              <a:t>LES GRANDS ENJEUX de L’EAU PLUVIALE, SON RUISSELLEMENT, SON INFILTRATION et…</a:t>
            </a:r>
          </a:p>
          <a:p>
            <a:pPr marL="0" indent="0" algn="ctr">
              <a:buNone/>
            </a:pPr>
            <a:r>
              <a:rPr lang="fr-FR" dirty="0">
                <a:solidFill>
                  <a:schemeClr val="bg1"/>
                </a:solidFill>
              </a:rPr>
              <a:t> SON STOCKAGE</a:t>
            </a:r>
          </a:p>
          <a:p>
            <a:endParaRPr lang="fr-FR" dirty="0"/>
          </a:p>
        </p:txBody>
      </p:sp>
    </p:spTree>
    <p:extLst>
      <p:ext uri="{BB962C8B-B14F-4D97-AF65-F5344CB8AC3E}">
        <p14:creationId xmlns:p14="http://schemas.microsoft.com/office/powerpoint/2010/main" val="345004140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669728" y="3144415"/>
            <a:ext cx="7804547" cy="3097435"/>
          </a:xfrm>
        </p:spPr>
        <p:txBody>
          <a:bodyPr/>
          <a:lstStyle/>
          <a:p>
            <a:pPr marL="0" indent="0" algn="ctr">
              <a:buNone/>
            </a:pPr>
            <a:endParaRPr lang="fr-FR" dirty="0">
              <a:solidFill>
                <a:schemeClr val="bg1"/>
              </a:solidFill>
            </a:endParaRPr>
          </a:p>
          <a:p>
            <a:pPr marL="0" indent="0" algn="ctr">
              <a:buNone/>
            </a:pPr>
            <a:endParaRPr lang="fr-FR" dirty="0">
              <a:solidFill>
                <a:schemeClr val="bg1"/>
              </a:solidFill>
            </a:endParaRPr>
          </a:p>
          <a:p>
            <a:pPr marL="0" indent="0" algn="ctr">
              <a:buNone/>
            </a:pPr>
            <a:r>
              <a:rPr lang="fr-FR" dirty="0">
                <a:solidFill>
                  <a:schemeClr val="bg1"/>
                </a:solidFill>
              </a:rPr>
              <a:t>DANS LE MONDE</a:t>
            </a:r>
          </a:p>
          <a:p>
            <a:endParaRPr lang="fr-FR" dirty="0"/>
          </a:p>
        </p:txBody>
      </p:sp>
    </p:spTree>
    <p:extLst>
      <p:ext uri="{BB962C8B-B14F-4D97-AF65-F5344CB8AC3E}">
        <p14:creationId xmlns:p14="http://schemas.microsoft.com/office/powerpoint/2010/main" val="4090797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Image 3"/>
          <p:cNvPicPr/>
          <p:nvPr/>
        </p:nvPicPr>
        <p:blipFill>
          <a:blip r:embed="rId2"/>
          <a:stretch/>
        </p:blipFill>
        <p:spPr>
          <a:xfrm>
            <a:off x="511221" y="713006"/>
            <a:ext cx="7961040" cy="5116680"/>
          </a:xfrm>
          <a:prstGeom prst="rect">
            <a:avLst/>
          </a:prstGeom>
          <a:ln w="0">
            <a:noFill/>
          </a:ln>
        </p:spPr>
      </p:pic>
      <p:sp>
        <p:nvSpPr>
          <p:cNvPr id="155" name="Titre 4"/>
          <p:cNvSpPr/>
          <p:nvPr/>
        </p:nvSpPr>
        <p:spPr>
          <a:xfrm>
            <a:off x="0" y="0"/>
            <a:ext cx="8228880" cy="1142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100000"/>
              </a:lnSpc>
            </a:pPr>
            <a:r>
              <a:rPr lang="fr-FR" sz="4000" b="0" strike="noStrike" spc="-1">
                <a:solidFill>
                  <a:schemeClr val="lt1"/>
                </a:solidFill>
                <a:latin typeface="Calibri Light"/>
              </a:rPr>
              <a:t>Pression des changements climatiques</a:t>
            </a:r>
            <a:endParaRPr lang="fr-FR" sz="4000" b="0" strike="noStrike" spc="-1">
              <a:solidFill>
                <a:srgbClr val="000000"/>
              </a:solidFill>
              <a:latin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529599" y="253571"/>
            <a:ext cx="5936516" cy="5086588"/>
          </a:xfrm>
          <a:prstGeom prst="rect">
            <a:avLst/>
          </a:prstGeom>
        </p:spPr>
      </p:pic>
      <p:sp>
        <p:nvSpPr>
          <p:cNvPr id="6" name="ZoneTexte 5"/>
          <p:cNvSpPr txBox="1"/>
          <p:nvPr/>
        </p:nvSpPr>
        <p:spPr>
          <a:xfrm>
            <a:off x="6623770" y="719373"/>
            <a:ext cx="2446657" cy="4893647"/>
          </a:xfrm>
          <a:prstGeom prst="rect">
            <a:avLst/>
          </a:prstGeom>
          <a:noFill/>
        </p:spPr>
        <p:txBody>
          <a:bodyPr wrap="square" rtlCol="0">
            <a:spAutoFit/>
          </a:bodyPr>
          <a:lstStyle/>
          <a:p>
            <a:endParaRPr lang="fr-FR" sz="2400" b="1" dirty="0">
              <a:solidFill>
                <a:srgbClr val="C00000"/>
              </a:solidFill>
            </a:endParaRPr>
          </a:p>
          <a:p>
            <a:r>
              <a:rPr lang="fr-FR" sz="2400" b="1" dirty="0">
                <a:solidFill>
                  <a:srgbClr val="C00000"/>
                </a:solidFill>
              </a:rPr>
              <a:t>L’EAU RUISSELLE ET NE SE STOCKE PLUS</a:t>
            </a:r>
          </a:p>
          <a:p>
            <a:endParaRPr lang="fr-FR" sz="2400" b="1" dirty="0">
              <a:solidFill>
                <a:srgbClr val="C00000"/>
              </a:solidFill>
            </a:endParaRPr>
          </a:p>
          <a:p>
            <a:r>
              <a:rPr lang="fr-FR" sz="2400" b="1" dirty="0">
                <a:solidFill>
                  <a:srgbClr val="C00000"/>
                </a:solidFill>
              </a:rPr>
              <a:t>DES QUANTITES D’EAU QUI NE SONT PLUS MOBILISABLES</a:t>
            </a:r>
          </a:p>
          <a:p>
            <a:endParaRPr lang="fr-FR" sz="2400" b="1" dirty="0">
              <a:solidFill>
                <a:srgbClr val="C00000"/>
              </a:solidFill>
            </a:endParaRPr>
          </a:p>
          <a:p>
            <a:r>
              <a:rPr lang="fr-FR" sz="2400" b="1" dirty="0">
                <a:solidFill>
                  <a:srgbClr val="C00000"/>
                </a:solidFill>
              </a:rPr>
              <a:t>et des RISQUES</a:t>
            </a:r>
          </a:p>
          <a:p>
            <a:endParaRPr lang="fr-FR" sz="2400" dirty="0">
              <a:solidFill>
                <a:srgbClr val="C00000"/>
              </a:solidFill>
            </a:endParaRPr>
          </a:p>
          <a:p>
            <a:endParaRPr lang="fr-FR" sz="2400" dirty="0">
              <a:solidFill>
                <a:srgbClr val="C00000"/>
              </a:solidFill>
            </a:endParaRPr>
          </a:p>
        </p:txBody>
      </p:sp>
    </p:spTree>
    <p:extLst>
      <p:ext uri="{BB962C8B-B14F-4D97-AF65-F5344CB8AC3E}">
        <p14:creationId xmlns:p14="http://schemas.microsoft.com/office/powerpoint/2010/main" val="774114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275" y="3901312"/>
            <a:ext cx="3657049" cy="2438032"/>
          </a:xfrm>
          <a:prstGeom prst="rect">
            <a:avLst/>
          </a:prstGeom>
        </p:spPr>
      </p:pic>
      <p:sp>
        <p:nvSpPr>
          <p:cNvPr id="5" name="Rectangle 4"/>
          <p:cNvSpPr/>
          <p:nvPr/>
        </p:nvSpPr>
        <p:spPr>
          <a:xfrm>
            <a:off x="88491" y="661041"/>
            <a:ext cx="4729655" cy="1523494"/>
          </a:xfrm>
          <a:prstGeom prst="rect">
            <a:avLst/>
          </a:prstGeom>
        </p:spPr>
        <p:txBody>
          <a:bodyPr wrap="square">
            <a:spAutoFit/>
          </a:bodyPr>
          <a:lstStyle/>
          <a:p>
            <a:pPr algn="ctr"/>
            <a:r>
              <a:rPr lang="fr-FR" sz="2800" b="1" dirty="0">
                <a:solidFill>
                  <a:srgbClr val="005E9F"/>
                </a:solidFill>
              </a:rPr>
              <a:t>DES CONSEQUENCES DONT ON NE PREND PAS TOUJOURS LA MESURE</a:t>
            </a:r>
          </a:p>
          <a:p>
            <a:endParaRPr lang="fr-FR" sz="900"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8437" y="661041"/>
            <a:ext cx="3987702" cy="1977096"/>
          </a:xfrm>
          <a:prstGeom prst="rect">
            <a:avLst/>
          </a:prstGeom>
        </p:spPr>
      </p:pic>
      <p:sp>
        <p:nvSpPr>
          <p:cNvPr id="3" name="ZoneTexte 2"/>
          <p:cNvSpPr txBox="1"/>
          <p:nvPr/>
        </p:nvSpPr>
        <p:spPr>
          <a:xfrm>
            <a:off x="6644025" y="261378"/>
            <a:ext cx="2201565" cy="369332"/>
          </a:xfrm>
          <a:prstGeom prst="rect">
            <a:avLst/>
          </a:prstGeom>
          <a:noFill/>
        </p:spPr>
        <p:txBody>
          <a:bodyPr wrap="none" rtlCol="0">
            <a:spAutoFit/>
          </a:bodyPr>
          <a:lstStyle/>
          <a:p>
            <a:r>
              <a:rPr lang="fr-FR" dirty="0"/>
              <a:t>La </a:t>
            </a:r>
            <a:r>
              <a:rPr lang="fr-FR" dirty="0" err="1"/>
              <a:t>Roya</a:t>
            </a:r>
            <a:r>
              <a:rPr lang="fr-FR" dirty="0"/>
              <a:t> et la Vésubie </a:t>
            </a:r>
          </a:p>
        </p:txBody>
      </p:sp>
      <p:sp>
        <p:nvSpPr>
          <p:cNvPr id="11" name="Rectangle 10"/>
          <p:cNvSpPr/>
          <p:nvPr/>
        </p:nvSpPr>
        <p:spPr>
          <a:xfrm>
            <a:off x="241503" y="2421607"/>
            <a:ext cx="8604087" cy="1015663"/>
          </a:xfrm>
          <a:prstGeom prst="rect">
            <a:avLst/>
          </a:prstGeom>
        </p:spPr>
        <p:txBody>
          <a:bodyPr wrap="square">
            <a:spAutoFit/>
          </a:bodyPr>
          <a:lstStyle/>
          <a:p>
            <a:r>
              <a:rPr lang="fr-FR" sz="2000" b="1" dirty="0">
                <a:solidFill>
                  <a:schemeClr val="accent2"/>
                </a:solidFill>
              </a:rPr>
              <a:t>Nouvelle-Aquitaine: </a:t>
            </a:r>
          </a:p>
          <a:p>
            <a:r>
              <a:rPr lang="fr-FR" sz="2000" dirty="0"/>
              <a:t>2690 communes concernées par le phénomène d’inondation (débordement de cours d’eau et submersion marine)  </a:t>
            </a:r>
            <a:r>
              <a:rPr lang="fr-FR" sz="2000" b="1" dirty="0">
                <a:solidFill>
                  <a:schemeClr val="accent2"/>
                </a:solidFill>
              </a:rPr>
              <a:t>= une commune sur deux.</a:t>
            </a:r>
          </a:p>
        </p:txBody>
      </p:sp>
      <p:sp>
        <p:nvSpPr>
          <p:cNvPr id="12" name="ZoneTexte 11"/>
          <p:cNvSpPr txBox="1"/>
          <p:nvPr/>
        </p:nvSpPr>
        <p:spPr>
          <a:xfrm>
            <a:off x="6062662" y="4214640"/>
            <a:ext cx="2953477" cy="1569660"/>
          </a:xfrm>
          <a:prstGeom prst="rect">
            <a:avLst/>
          </a:prstGeom>
          <a:noFill/>
        </p:spPr>
        <p:txBody>
          <a:bodyPr wrap="square" rtlCol="0">
            <a:spAutoFit/>
          </a:bodyPr>
          <a:lstStyle/>
          <a:p>
            <a:pPr algn="ctr"/>
            <a:r>
              <a:rPr lang="fr-FR" sz="2400" b="1" dirty="0">
                <a:solidFill>
                  <a:srgbClr val="C00000"/>
                </a:solidFill>
              </a:rPr>
              <a:t>DES COUTS QUI RISQUENT DE DEVENIR INASSURABLES</a:t>
            </a: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54" y="3470507"/>
            <a:ext cx="1919483" cy="2884468"/>
          </a:xfrm>
          <a:prstGeom prst="rect">
            <a:avLst/>
          </a:prstGeom>
        </p:spPr>
      </p:pic>
    </p:spTree>
    <p:extLst>
      <p:ext uri="{BB962C8B-B14F-4D97-AF65-F5344CB8AC3E}">
        <p14:creationId xmlns:p14="http://schemas.microsoft.com/office/powerpoint/2010/main" val="828713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3"/>
          <p:cNvSpPr txBox="1">
            <a:spLocks noChangeArrowheads="1"/>
          </p:cNvSpPr>
          <p:nvPr/>
        </p:nvSpPr>
        <p:spPr bwMode="auto">
          <a:xfrm>
            <a:off x="197514" y="2156707"/>
            <a:ext cx="6264696" cy="2585323"/>
          </a:xfrm>
          <a:prstGeom prst="rect">
            <a:avLst/>
          </a:prstGeom>
          <a:solidFill>
            <a:schemeClr val="accent6">
              <a:lumMod val="75000"/>
            </a:schemeClr>
          </a:solidFill>
          <a:ln>
            <a:noFill/>
          </a:ln>
          <a:effectLst/>
        </p:spPr>
        <p:txBody>
          <a:bodyPr wrap="square">
            <a:spAutoFit/>
          </a:bodyPr>
          <a:lstStyle>
            <a:lvl1pPr>
              <a:defRPr sz="2800" b="1" i="1">
                <a:solidFill>
                  <a:schemeClr val="tx1"/>
                </a:solidFill>
                <a:latin typeface="Times New Roman" panose="02020603050405020304" pitchFamily="18" charset="0"/>
              </a:defRPr>
            </a:lvl1pPr>
            <a:lvl2pPr marL="742950" indent="-285750">
              <a:defRPr sz="2800" b="1" i="1">
                <a:solidFill>
                  <a:schemeClr val="tx1"/>
                </a:solidFill>
                <a:latin typeface="Times New Roman" panose="02020603050405020304" pitchFamily="18" charset="0"/>
              </a:defRPr>
            </a:lvl2pPr>
            <a:lvl3pPr marL="1143000" indent="-228600">
              <a:defRPr sz="2800" b="1" i="1">
                <a:solidFill>
                  <a:schemeClr val="tx1"/>
                </a:solidFill>
                <a:latin typeface="Times New Roman" panose="02020603050405020304" pitchFamily="18" charset="0"/>
              </a:defRPr>
            </a:lvl3pPr>
            <a:lvl4pPr marL="1600200" indent="-228600">
              <a:defRPr sz="2800" b="1" i="1">
                <a:solidFill>
                  <a:schemeClr val="tx1"/>
                </a:solidFill>
                <a:latin typeface="Times New Roman" panose="02020603050405020304" pitchFamily="18" charset="0"/>
              </a:defRPr>
            </a:lvl4pPr>
            <a:lvl5pPr marL="2057400" indent="-228600">
              <a:defRPr sz="28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i="1">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Augmentation des volumes ruisselés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Accélération des écoulements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Augmentation des débits de pointe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Augmentation de la concentration des polluants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Limitation des zones naturelles d’expansion des crues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Augmentation des dommages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L’eau « oubliée » par les habitants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Dégradation et pollution du milieu récepteur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Effets immédiats et effets différés</a:t>
            </a:r>
          </a:p>
        </p:txBody>
      </p:sp>
      <p:pic>
        <p:nvPicPr>
          <p:cNvPr id="4" name="Picture 88"/>
          <p:cNvPicPr>
            <a:picLocks noChangeAspect="1" noChangeArrowheads="1"/>
          </p:cNvPicPr>
          <p:nvPr/>
        </p:nvPicPr>
        <p:blipFill>
          <a:blip r:embed="rId2" cstate="screen">
            <a:extLst>
              <a:ext uri="{28A0092B-C50C-407E-A947-70E740481C1C}">
                <a14:useLocalDpi xmlns:a14="http://schemas.microsoft.com/office/drawing/2010/main"/>
              </a:ext>
            </a:extLst>
          </a:blip>
          <a:srcRect l="7629" t="17874" r="22888"/>
          <a:stretch>
            <a:fillRect/>
          </a:stretch>
        </p:blipFill>
        <p:spPr bwMode="auto">
          <a:xfrm>
            <a:off x="6624229" y="2402886"/>
            <a:ext cx="2240756" cy="1991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descr="Image"/>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1106742"/>
            <a:ext cx="4482715" cy="415266"/>
          </a:xfrm>
          <a:prstGeom prst="rect">
            <a:avLst/>
          </a:prstGeom>
          <a:ln w="12700">
            <a:miter lim="400000"/>
          </a:ln>
        </p:spPr>
      </p:pic>
      <p:sp>
        <p:nvSpPr>
          <p:cNvPr id="6" name="Titre 3"/>
          <p:cNvSpPr txBox="1">
            <a:spLocks/>
          </p:cNvSpPr>
          <p:nvPr/>
        </p:nvSpPr>
        <p:spPr>
          <a:xfrm>
            <a:off x="23731" y="1165169"/>
            <a:ext cx="4812823" cy="28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Autofit/>
          </a:bodyPr>
          <a:lstStyle>
            <a:lvl1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1pPr>
            <a:lvl2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2pPr>
            <a:lvl3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3pPr>
            <a:lvl4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4pPr>
            <a:lvl5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5pPr>
            <a:lvl6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6pPr>
            <a:lvl7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7pPr>
            <a:lvl8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8pPr>
            <a:lvl9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9pPr>
          </a:lstStyle>
          <a:p>
            <a:pPr marL="0" marR="0" lvl="0" indent="0" algn="l" defTabSz="321457" rtl="0" eaLnBrk="1" fontAlgn="auto" latinLnBrk="0" hangingPunct="1">
              <a:lnSpc>
                <a:spcPct val="100000"/>
              </a:lnSpc>
              <a:spcBef>
                <a:spcPts val="0"/>
              </a:spcBef>
              <a:spcAft>
                <a:spcPts val="0"/>
              </a:spcAft>
              <a:buClrTx/>
              <a:buSzTx/>
              <a:buFontTx/>
              <a:buNone/>
              <a:tabLst/>
              <a:defRPr/>
            </a:pPr>
            <a:r>
              <a:rPr kumimoji="0" lang="fr-FR" sz="1688" b="1" i="0" u="none" strike="noStrike" kern="0" cap="none" spc="0" normalizeH="0" baseline="0" noProof="0" dirty="0">
                <a:ln>
                  <a:noFill/>
                </a:ln>
                <a:solidFill>
                  <a:srgbClr val="FFFFFF"/>
                </a:solidFill>
                <a:effectLst/>
                <a:uLnTx/>
                <a:uFillTx/>
                <a:latin typeface="Ubuntu Bold"/>
                <a:ea typeface="Ubuntu Bold"/>
                <a:cs typeface="Ubuntu Bold"/>
                <a:sym typeface="Ubuntu Bold"/>
              </a:rPr>
              <a:t>CONSEQUENCE DU PASSE TECHNIQUE</a:t>
            </a:r>
          </a:p>
        </p:txBody>
      </p:sp>
    </p:spTree>
    <p:extLst>
      <p:ext uri="{BB962C8B-B14F-4D97-AF65-F5344CB8AC3E}">
        <p14:creationId xmlns:p14="http://schemas.microsoft.com/office/powerpoint/2010/main" val="1061847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3"/>
          <p:cNvSpPr txBox="1">
            <a:spLocks noChangeArrowheads="1"/>
          </p:cNvSpPr>
          <p:nvPr/>
        </p:nvSpPr>
        <p:spPr bwMode="auto">
          <a:xfrm>
            <a:off x="251520" y="2336247"/>
            <a:ext cx="5508612" cy="3139321"/>
          </a:xfrm>
          <a:prstGeom prst="rect">
            <a:avLst/>
          </a:prstGeom>
          <a:solidFill>
            <a:srgbClr val="00B050"/>
          </a:solidFill>
          <a:ln>
            <a:noFill/>
          </a:ln>
          <a:effectLst/>
        </p:spPr>
        <p:txBody>
          <a:bodyPr wrap="square">
            <a:spAutoFit/>
          </a:bodyPr>
          <a:lstStyle>
            <a:lvl1pPr>
              <a:defRPr sz="2800" b="1" i="1">
                <a:solidFill>
                  <a:schemeClr val="tx1"/>
                </a:solidFill>
                <a:latin typeface="Times New Roman" panose="02020603050405020304" pitchFamily="18" charset="0"/>
              </a:defRPr>
            </a:lvl1pPr>
            <a:lvl2pPr marL="742950" indent="-285750">
              <a:defRPr sz="2800" b="1" i="1">
                <a:solidFill>
                  <a:schemeClr val="tx1"/>
                </a:solidFill>
                <a:latin typeface="Times New Roman" panose="02020603050405020304" pitchFamily="18" charset="0"/>
              </a:defRPr>
            </a:lvl2pPr>
            <a:lvl3pPr marL="1143000" indent="-228600">
              <a:defRPr sz="2800" b="1" i="1">
                <a:solidFill>
                  <a:schemeClr val="tx1"/>
                </a:solidFill>
                <a:latin typeface="Times New Roman" panose="02020603050405020304" pitchFamily="18" charset="0"/>
              </a:defRPr>
            </a:lvl3pPr>
            <a:lvl4pPr marL="1600200" indent="-228600">
              <a:defRPr sz="2800" b="1" i="1">
                <a:solidFill>
                  <a:schemeClr val="tx1"/>
                </a:solidFill>
                <a:latin typeface="Times New Roman" panose="02020603050405020304" pitchFamily="18" charset="0"/>
              </a:defRPr>
            </a:lvl4pPr>
            <a:lvl5pPr marL="2057400" indent="-228600">
              <a:defRPr sz="28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i="1">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Respecter le cheminement naturel de l’eau</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Prendre en compte l’ensemble du bassin versant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Gérer les eaux le plus en amont possible et retarder l’évacuation vers les exutoires de surface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Créer des aménagements intégrés et </a:t>
            </a:r>
            <a:r>
              <a:rPr kumimoji="0" lang="fr-FR" altLang="fr-FR" sz="1800" b="0" i="0" u="sng" strike="noStrike" kern="1200" cap="none" spc="0" normalizeH="0" baseline="0" noProof="0" dirty="0">
                <a:ln>
                  <a:noFill/>
                </a:ln>
                <a:solidFill>
                  <a:prstClr val="white"/>
                </a:solidFill>
                <a:effectLst/>
                <a:uLnTx/>
                <a:uFillTx/>
                <a:latin typeface="Ubuntu-Medium"/>
                <a:ea typeface="+mn-ea"/>
                <a:cs typeface="+mn-cs"/>
              </a:rPr>
              <a:t>multifonctionnels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Concevoir un système qui répondent à toutes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altLang="fr-FR" sz="1800" b="0" i="0" u="none" strike="noStrike" kern="1200" cap="none" spc="0" normalizeH="0" baseline="0" noProof="0" dirty="0">
                <a:ln>
                  <a:noFill/>
                </a:ln>
                <a:solidFill>
                  <a:prstClr val="white"/>
                </a:solidFill>
                <a:effectLst/>
                <a:uLnTx/>
                <a:uFillTx/>
                <a:latin typeface="Ubuntu-Medium"/>
                <a:ea typeface="+mn-ea"/>
                <a:cs typeface="+mn-cs"/>
              </a:rPr>
              <a:t> Rendre l’eau visible et réappropriée par les habitants</a:t>
            </a:r>
          </a:p>
        </p:txBody>
      </p:sp>
      <p:pic>
        <p:nvPicPr>
          <p:cNvPr id="5" name="Image" descr="Image"/>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1106742"/>
            <a:ext cx="4482715" cy="415266"/>
          </a:xfrm>
          <a:prstGeom prst="rect">
            <a:avLst/>
          </a:prstGeom>
          <a:ln w="12700">
            <a:miter lim="400000"/>
          </a:ln>
        </p:spPr>
      </p:pic>
      <p:sp>
        <p:nvSpPr>
          <p:cNvPr id="6" name="Titre 3"/>
          <p:cNvSpPr txBox="1">
            <a:spLocks/>
          </p:cNvSpPr>
          <p:nvPr/>
        </p:nvSpPr>
        <p:spPr>
          <a:xfrm>
            <a:off x="23731" y="1165169"/>
            <a:ext cx="4812823" cy="28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Autofit/>
          </a:bodyPr>
          <a:lstStyle>
            <a:lvl1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1pPr>
            <a:lvl2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2pPr>
            <a:lvl3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3pPr>
            <a:lvl4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4pPr>
            <a:lvl5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5pPr>
            <a:lvl6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6pPr>
            <a:lvl7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7pPr>
            <a:lvl8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8pPr>
            <a:lvl9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9pPr>
          </a:lstStyle>
          <a:p>
            <a:pPr marL="0" marR="0" lvl="0" indent="0" algn="l" defTabSz="321457" rtl="0" eaLnBrk="1" fontAlgn="auto" latinLnBrk="0" hangingPunct="1">
              <a:lnSpc>
                <a:spcPct val="100000"/>
              </a:lnSpc>
              <a:spcBef>
                <a:spcPts val="0"/>
              </a:spcBef>
              <a:spcAft>
                <a:spcPts val="0"/>
              </a:spcAft>
              <a:buClrTx/>
              <a:buSzTx/>
              <a:buFontTx/>
              <a:buNone/>
              <a:tabLst/>
              <a:defRPr/>
            </a:pPr>
            <a:r>
              <a:rPr kumimoji="0" lang="fr-FR" sz="1688" b="1" i="0" u="none" strike="noStrike" kern="0" cap="none" spc="0" normalizeH="0" baseline="0" noProof="0" dirty="0">
                <a:ln>
                  <a:noFill/>
                </a:ln>
                <a:solidFill>
                  <a:srgbClr val="FFFFFF"/>
                </a:solidFill>
                <a:effectLst/>
                <a:uLnTx/>
                <a:uFillTx/>
                <a:latin typeface="Ubuntu Bold"/>
                <a:ea typeface="Ubuntu Bold"/>
                <a:cs typeface="Ubuntu Bold"/>
                <a:sym typeface="Ubuntu Bold"/>
              </a:rPr>
              <a:t>LES GRANDS PRINCIPES ACTUELS</a:t>
            </a:r>
          </a:p>
        </p:txBody>
      </p:sp>
      <p:pic>
        <p:nvPicPr>
          <p:cNvPr id="14" name="Picture 40" descr="PICT07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14265" y="1268761"/>
            <a:ext cx="2732240" cy="364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05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Espace réservé du texte 2"/>
          <p:cNvSpPr>
            <a:spLocks noGrp="1"/>
          </p:cNvSpPr>
          <p:nvPr>
            <p:ph type="body" sz="quarter" idx="4294967295"/>
          </p:nvPr>
        </p:nvSpPr>
        <p:spPr>
          <a:xfrm>
            <a:off x="1" y="272529"/>
            <a:ext cx="6690854" cy="564486"/>
          </a:xfrm>
          <a:prstGeom prst="rect">
            <a:avLst/>
          </a:prstGeom>
        </p:spPr>
        <p:txBody>
          <a:bodyPr/>
          <a:lstStyle/>
          <a:p>
            <a:r>
              <a:rPr lang="fr-FR" sz="2800" b="1" dirty="0">
                <a:solidFill>
                  <a:srgbClr val="005E9F"/>
                </a:solidFill>
              </a:rPr>
              <a:t>FOCUS SUR LE STOCKAGE</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42" y="1539273"/>
            <a:ext cx="3926083" cy="2647302"/>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165" y="295210"/>
            <a:ext cx="4413380" cy="2206690"/>
          </a:xfrm>
          <a:prstGeom prst="rect">
            <a:avLst/>
          </a:prstGeom>
        </p:spPr>
      </p:pic>
      <p:sp>
        <p:nvSpPr>
          <p:cNvPr id="4" name="ZoneTexte 3"/>
          <p:cNvSpPr txBox="1"/>
          <p:nvPr/>
        </p:nvSpPr>
        <p:spPr>
          <a:xfrm>
            <a:off x="4382113" y="2862924"/>
            <a:ext cx="470763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79646"/>
                </a:solidFill>
                <a:effectLst/>
                <a:uLnTx/>
                <a:uFillTx/>
                <a:latin typeface="Calibri"/>
                <a:ea typeface="+mn-ea"/>
                <a:cs typeface="+mn-cs"/>
              </a:rPr>
              <a:t>LES RETENUES COLINAIRES ET LES « BASSINES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Calibri"/>
                <a:ea typeface="+mn-ea"/>
                <a:cs typeface="+mn-cs"/>
              </a:rPr>
              <a:t>DES TENSIONS EXTREMES</a:t>
            </a:r>
          </a:p>
        </p:txBody>
      </p:sp>
      <p:sp>
        <p:nvSpPr>
          <p:cNvPr id="5" name="AutoShape 2" descr="Une zone humide, c'est quoi ? | Eau et Rivières de Bretagne"/>
          <p:cNvSpPr>
            <a:spLocks noChangeAspect="1" noChangeArrowheads="1"/>
          </p:cNvSpPr>
          <p:nvPr/>
        </p:nvSpPr>
        <p:spPr bwMode="auto">
          <a:xfrm>
            <a:off x="1760440" y="4307341"/>
            <a:ext cx="2552700" cy="1790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666" y="3756059"/>
            <a:ext cx="3781879" cy="2664823"/>
          </a:xfrm>
          <a:prstGeom prst="rect">
            <a:avLst/>
          </a:prstGeom>
        </p:spPr>
      </p:pic>
      <p:sp>
        <p:nvSpPr>
          <p:cNvPr id="14" name="ZoneTexte 13"/>
          <p:cNvSpPr txBox="1"/>
          <p:nvPr/>
        </p:nvSpPr>
        <p:spPr>
          <a:xfrm>
            <a:off x="1865338" y="4742803"/>
            <a:ext cx="325032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3FB282"/>
                </a:solidFill>
                <a:effectLst/>
                <a:uLnTx/>
                <a:uFillTx/>
                <a:latin typeface="Calibri"/>
                <a:ea typeface="+mn-ea"/>
                <a:cs typeface="+mn-cs"/>
              </a:rPr>
              <a:t>LES ZONES HUMIDES NATURELLES OU RECREES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1 m2 = 1m3 sans évaporation</a:t>
            </a:r>
          </a:p>
        </p:txBody>
      </p:sp>
      <p:pic>
        <p:nvPicPr>
          <p:cNvPr id="9" name="Image" descr="Image"/>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406063"/>
            <a:ext cx="4350337" cy="576982"/>
          </a:xfrm>
          <a:prstGeom prst="rect">
            <a:avLst/>
          </a:prstGeom>
          <a:ln w="12700">
            <a:miter lim="400000"/>
          </a:ln>
        </p:spPr>
      </p:pic>
      <p:sp>
        <p:nvSpPr>
          <p:cNvPr id="10" name="Titre 3"/>
          <p:cNvSpPr txBox="1">
            <a:spLocks/>
          </p:cNvSpPr>
          <p:nvPr/>
        </p:nvSpPr>
        <p:spPr>
          <a:xfrm>
            <a:off x="-1" y="443312"/>
            <a:ext cx="4078014" cy="502484"/>
          </a:xfrm>
          <a:prstGeom prst="roundRect">
            <a:avLst/>
          </a:prstGeom>
          <a:noFill/>
          <a:ln>
            <a:noFill/>
          </a:ln>
          <a:effectLst/>
        </p:spPr>
        <p:txBody>
          <a:bodyPr vert="horz" lIns="68580" tIns="34290" rIns="68580" bIns="34290" rtlCol="0" anchor="ctr">
            <a:noAutofit/>
          </a:bodyPr>
          <a:lstStyle>
            <a:lvl1pPr algn="ctr" defTabSz="457200" rtl="0" eaLnBrk="1" latinLnBrk="0" hangingPunct="1">
              <a:spcBef>
                <a:spcPct val="0"/>
              </a:spcBef>
              <a:buNone/>
              <a:defRPr sz="4400" b="1" kern="1200">
                <a:solidFill>
                  <a:srgbClr val="E16036"/>
                </a:solidFill>
                <a:latin typeface="Roboto Condensed" panose="02000000000000000000" pitchFamily="2" charset="0"/>
                <a:ea typeface="Roboto Condensed" panose="02000000000000000000" pitchFamily="2" charset="0"/>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88" b="1" i="0" u="none" strike="noStrike" kern="1200" cap="none" spc="0" normalizeH="0" baseline="0" noProof="0" dirty="0">
                <a:ln>
                  <a:noFill/>
                </a:ln>
                <a:solidFill>
                  <a:srgbClr val="FFFFFF"/>
                </a:solidFill>
                <a:effectLst/>
                <a:uLnTx/>
                <a:uFillTx/>
                <a:latin typeface="Ubuntu Bold"/>
                <a:ea typeface="Ubuntu Bold"/>
                <a:cs typeface="Ubuntu Bold"/>
                <a:sym typeface="Ubuntu Bold"/>
              </a:rPr>
              <a:t>LA QUESTION DU STOCKAGE et de l’évaporation</a:t>
            </a:r>
            <a:endParaRPr kumimoji="0" lang="fr-FR" sz="1688" b="0" i="0" u="none" strike="noStrike" kern="1200" cap="none" spc="0" normalizeH="0" baseline="0" noProof="0" dirty="0">
              <a:ln>
                <a:noFill/>
              </a:ln>
              <a:solidFill>
                <a:srgbClr val="FFFFFF"/>
              </a:solidFill>
              <a:effectLst/>
              <a:uLnTx/>
              <a:uFillTx/>
              <a:latin typeface="Ubuntu" panose="020B0504030602030204" pitchFamily="34" charset="0"/>
              <a:ea typeface="Ubuntu Bold"/>
              <a:cs typeface="Ubuntu Bold"/>
              <a:sym typeface="Ubuntu Bold"/>
            </a:endParaRPr>
          </a:p>
        </p:txBody>
      </p:sp>
    </p:spTree>
    <p:extLst>
      <p:ext uri="{BB962C8B-B14F-4D97-AF65-F5344CB8AC3E}">
        <p14:creationId xmlns:p14="http://schemas.microsoft.com/office/powerpoint/2010/main" val="97705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0" y="169883"/>
            <a:ext cx="9132677" cy="564486"/>
          </a:xfrm>
        </p:spPr>
        <p:txBody>
          <a:bodyPr lIns="0"/>
          <a:lstStyle/>
          <a:p>
            <a:r>
              <a:rPr lang="fr-FR" dirty="0"/>
              <a:t> </a:t>
            </a:r>
            <a:r>
              <a:rPr lang="fr-FR" sz="2000" dirty="0"/>
              <a:t>EFFET DES STOCKAGES ARTIFICIELS</a:t>
            </a:r>
            <a:r>
              <a:rPr lang="fr-FR" dirty="0"/>
              <a:t>: </a:t>
            </a:r>
            <a:r>
              <a:rPr lang="fr-FR" sz="1600" dirty="0"/>
              <a:t>Exemple bassin de la vienne </a:t>
            </a:r>
          </a:p>
        </p:txBody>
      </p:sp>
      <p:pic>
        <p:nvPicPr>
          <p:cNvPr id="4" name="Image 3"/>
          <p:cNvPicPr>
            <a:picLocks noChangeAspect="1"/>
          </p:cNvPicPr>
          <p:nvPr/>
        </p:nvPicPr>
        <p:blipFill rotWithShape="1">
          <a:blip r:embed="rId2"/>
          <a:srcRect b="12578"/>
          <a:stretch/>
        </p:blipFill>
        <p:spPr>
          <a:xfrm>
            <a:off x="160508" y="836605"/>
            <a:ext cx="5753844" cy="2901936"/>
          </a:xfrm>
          <a:prstGeom prst="rect">
            <a:avLst/>
          </a:prstGeom>
        </p:spPr>
      </p:pic>
      <p:pic>
        <p:nvPicPr>
          <p:cNvPr id="5" name="Image 4">
            <a:extLst>
              <a:ext uri="{FF2B5EF4-FFF2-40B4-BE49-F238E27FC236}">
                <a16:creationId xmlns:a16="http://schemas.microsoft.com/office/drawing/2014/main" id="{AF919114-C057-495A-8F59-EF320F600FE1}"/>
              </a:ext>
            </a:extLst>
          </p:cNvPr>
          <p:cNvPicPr>
            <a:picLocks noChangeAspect="1"/>
          </p:cNvPicPr>
          <p:nvPr/>
        </p:nvPicPr>
        <p:blipFill rotWithShape="1">
          <a:blip r:embed="rId3"/>
          <a:srcRect l="15820"/>
          <a:stretch/>
        </p:blipFill>
        <p:spPr>
          <a:xfrm>
            <a:off x="4419600" y="3877724"/>
            <a:ext cx="4713077" cy="2622135"/>
          </a:xfrm>
          <a:prstGeom prst="rect">
            <a:avLst/>
          </a:prstGeom>
        </p:spPr>
      </p:pic>
      <p:sp>
        <p:nvSpPr>
          <p:cNvPr id="2" name="Rectangle 1">
            <a:extLst>
              <a:ext uri="{FF2B5EF4-FFF2-40B4-BE49-F238E27FC236}">
                <a16:creationId xmlns:a16="http://schemas.microsoft.com/office/drawing/2014/main" id="{791342EF-934D-40AD-BDA5-538FADE8681A}"/>
              </a:ext>
            </a:extLst>
          </p:cNvPr>
          <p:cNvSpPr/>
          <p:nvPr/>
        </p:nvSpPr>
        <p:spPr>
          <a:xfrm>
            <a:off x="4808220" y="5577841"/>
            <a:ext cx="3916680" cy="800100"/>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Image 5">
            <a:extLst>
              <a:ext uri="{FF2B5EF4-FFF2-40B4-BE49-F238E27FC236}">
                <a16:creationId xmlns:a16="http://schemas.microsoft.com/office/drawing/2014/main" id="{6DCAAB05-24FF-4297-BB5A-1F32B008774C}"/>
              </a:ext>
            </a:extLst>
          </p:cNvPr>
          <p:cNvPicPr>
            <a:picLocks noChangeAspect="1"/>
          </p:cNvPicPr>
          <p:nvPr/>
        </p:nvPicPr>
        <p:blipFill rotWithShape="1">
          <a:blip r:embed="rId2"/>
          <a:srcRect t="86915" r="59330"/>
          <a:stretch/>
        </p:blipFill>
        <p:spPr>
          <a:xfrm>
            <a:off x="6384816" y="2287573"/>
            <a:ext cx="2340084" cy="434340"/>
          </a:xfrm>
          <a:prstGeom prst="rect">
            <a:avLst/>
          </a:prstGeom>
        </p:spPr>
      </p:pic>
      <p:sp>
        <p:nvSpPr>
          <p:cNvPr id="7" name="ZoneTexte 6">
            <a:extLst>
              <a:ext uri="{FF2B5EF4-FFF2-40B4-BE49-F238E27FC236}">
                <a16:creationId xmlns:a16="http://schemas.microsoft.com/office/drawing/2014/main" id="{E323139C-58CD-458F-A3E3-9793F789644B}"/>
              </a:ext>
            </a:extLst>
          </p:cNvPr>
          <p:cNvSpPr txBox="1"/>
          <p:nvPr/>
        </p:nvSpPr>
        <p:spPr>
          <a:xfrm>
            <a:off x="552343" y="4403961"/>
            <a:ext cx="33223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a:ea typeface="+mn-ea"/>
                <a:cs typeface="+mn-cs"/>
              </a:rPr>
              <a:t>En 6 mois d’étiage: plus d’évaporation sur plans d’eau que l’ensemble des usages</a:t>
            </a:r>
          </a:p>
        </p:txBody>
      </p:sp>
    </p:spTree>
    <p:extLst>
      <p:ext uri="{BB962C8B-B14F-4D97-AF65-F5344CB8AC3E}">
        <p14:creationId xmlns:p14="http://schemas.microsoft.com/office/powerpoint/2010/main" val="1118408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669728" y="3144415"/>
            <a:ext cx="7804547" cy="3097435"/>
          </a:xfrm>
        </p:spPr>
        <p:txBody>
          <a:bodyPr/>
          <a:lstStyle/>
          <a:p>
            <a:pPr marL="0" indent="0" algn="ctr">
              <a:buNone/>
            </a:pPr>
            <a:endParaRPr lang="fr-FR" dirty="0"/>
          </a:p>
          <a:p>
            <a:pPr marL="0" indent="0" algn="ctr">
              <a:buNone/>
            </a:pPr>
            <a:r>
              <a:rPr lang="fr-FR" dirty="0">
                <a:solidFill>
                  <a:schemeClr val="bg1"/>
                </a:solidFill>
              </a:rPr>
              <a:t>MAIS DES SOLUTIONS</a:t>
            </a:r>
          </a:p>
          <a:p>
            <a:pPr marL="0" indent="0" algn="ctr">
              <a:buNone/>
            </a:pPr>
            <a:endParaRPr lang="fr-FR" dirty="0">
              <a:solidFill>
                <a:schemeClr val="bg1"/>
              </a:solidFill>
            </a:endParaRPr>
          </a:p>
          <a:p>
            <a:pPr marL="0" indent="0" algn="ctr">
              <a:buNone/>
            </a:pPr>
            <a:r>
              <a:rPr lang="fr-FR" dirty="0">
                <a:solidFill>
                  <a:schemeClr val="bg1"/>
                </a:solidFill>
              </a:rPr>
              <a:t>La CONNAISSANCE A DES ECHELLES TERRITORIALES</a:t>
            </a:r>
          </a:p>
          <a:p>
            <a:pPr algn="ctr"/>
            <a:endParaRPr lang="fr-FR" dirty="0"/>
          </a:p>
          <a:p>
            <a:endParaRPr lang="fr-FR" dirty="0"/>
          </a:p>
        </p:txBody>
      </p:sp>
    </p:spTree>
    <p:extLst>
      <p:ext uri="{BB962C8B-B14F-4D97-AF65-F5344CB8AC3E}">
        <p14:creationId xmlns:p14="http://schemas.microsoft.com/office/powerpoint/2010/main" val="1552717511"/>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 y="458204"/>
            <a:ext cx="8721282" cy="564486"/>
          </a:xfrm>
        </p:spPr>
        <p:txBody>
          <a:bodyPr/>
          <a:lstStyle/>
          <a:p>
            <a:r>
              <a:rPr lang="fr-FR" dirty="0"/>
              <a:t>L’ACCES A LA CONNAISSANCE PAR LES DATA</a:t>
            </a:r>
          </a:p>
        </p:txBody>
      </p:sp>
      <p:pic>
        <p:nvPicPr>
          <p:cNvPr id="6" name="Image 5">
            <a:hlinkClick r:id="rId3"/>
            <a:extLst>
              <a:ext uri="{FF2B5EF4-FFF2-40B4-BE49-F238E27FC236}">
                <a16:creationId xmlns:a16="http://schemas.microsoft.com/office/drawing/2014/main" id="{A01B801B-C41B-4A96-B8B8-3638B4F09E6E}"/>
              </a:ext>
            </a:extLst>
          </p:cNvPr>
          <p:cNvPicPr>
            <a:picLocks noChangeAspect="1"/>
          </p:cNvPicPr>
          <p:nvPr/>
        </p:nvPicPr>
        <p:blipFill>
          <a:blip r:embed="rId4"/>
          <a:stretch>
            <a:fillRect/>
          </a:stretch>
        </p:blipFill>
        <p:spPr>
          <a:xfrm>
            <a:off x="0" y="1144791"/>
            <a:ext cx="9144000" cy="5142271"/>
          </a:xfrm>
          <a:prstGeom prst="rect">
            <a:avLst/>
          </a:prstGeom>
        </p:spPr>
      </p:pic>
      <p:sp>
        <p:nvSpPr>
          <p:cNvPr id="2" name="ZoneTexte 1">
            <a:extLst>
              <a:ext uri="{FF2B5EF4-FFF2-40B4-BE49-F238E27FC236}">
                <a16:creationId xmlns:a16="http://schemas.microsoft.com/office/drawing/2014/main" id="{CE63078E-420D-4420-8A97-873FD580BCF9}"/>
              </a:ext>
            </a:extLst>
          </p:cNvPr>
          <p:cNvSpPr txBox="1"/>
          <p:nvPr/>
        </p:nvSpPr>
        <p:spPr>
          <a:xfrm rot="19855464">
            <a:off x="3996265" y="3285066"/>
            <a:ext cx="4428067" cy="646331"/>
          </a:xfrm>
          <a:prstGeom prst="rect">
            <a:avLst/>
          </a:prstGeom>
          <a:noFill/>
        </p:spPr>
        <p:txBody>
          <a:bodyPr wrap="square" rtlCol="0">
            <a:spAutoFit/>
          </a:bodyPr>
          <a:lstStyle/>
          <a:p>
            <a:r>
              <a:rPr lang="fr-FR" sz="3600" b="1" dirty="0">
                <a:solidFill>
                  <a:schemeClr val="bg1"/>
                </a:solidFill>
              </a:rPr>
              <a:t>Le WATER STRESS</a:t>
            </a:r>
          </a:p>
        </p:txBody>
      </p:sp>
    </p:spTree>
    <p:extLst>
      <p:ext uri="{BB962C8B-B14F-4D97-AF65-F5344CB8AC3E}">
        <p14:creationId xmlns:p14="http://schemas.microsoft.com/office/powerpoint/2010/main" val="2942713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 y="0"/>
            <a:ext cx="5530906" cy="980113"/>
          </a:xfrm>
        </p:spPr>
        <p:txBody>
          <a:bodyPr lIns="180000"/>
          <a:lstStyle/>
          <a:p>
            <a:r>
              <a:rPr lang="fr-FR" dirty="0"/>
              <a:t>DEVELOPPEMENT</a:t>
            </a:r>
          </a:p>
          <a:p>
            <a:r>
              <a:rPr lang="fr-FR" dirty="0"/>
              <a:t>CONNAISSANCE EAU/ CLIMAT</a:t>
            </a:r>
          </a:p>
        </p:txBody>
      </p:sp>
      <p:sp>
        <p:nvSpPr>
          <p:cNvPr id="18" name="Titre 1"/>
          <p:cNvSpPr txBox="1">
            <a:spLocks/>
          </p:cNvSpPr>
          <p:nvPr/>
        </p:nvSpPr>
        <p:spPr bwMode="auto">
          <a:xfrm>
            <a:off x="686159" y="1276240"/>
            <a:ext cx="3915809" cy="510949"/>
          </a:xfrm>
          <a:prstGeom prst="roundRect">
            <a:avLst>
              <a:gd name="adj" fmla="val 16667"/>
            </a:avLst>
          </a:prstGeom>
        </p:spPr>
        <p:txBody>
          <a:bodyPr/>
          <a:lstStyle>
            <a:lvl1pPr algn="ctr" defTabSz="321465" rtl="0" eaLnBrk="1" latinLnBrk="0" hangingPunct="1">
              <a:spcBef>
                <a:spcPct val="0"/>
              </a:spcBef>
              <a:buNone/>
              <a:defRPr sz="3095" kern="1200">
                <a:solidFill>
                  <a:schemeClr val="tx1"/>
                </a:solidFill>
                <a:latin typeface="+mj-lt"/>
                <a:ea typeface="+mj-ea"/>
                <a:cs typeface="+mj-cs"/>
              </a:defRPr>
            </a:lvl1pPr>
          </a:lstStyle>
          <a:p>
            <a:pPr marL="0" marR="0" lvl="0" indent="0" algn="ctr" defTabSz="321465"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a:ea typeface="+mj-ea"/>
                <a:cs typeface="+mj-cs"/>
              </a:rPr>
              <a:t>              </a:t>
            </a:r>
            <a:r>
              <a:rPr kumimoji="0" lang="fr-FR" sz="2100" b="0" i="0" u="none" strike="noStrike" kern="1200" cap="none" spc="0" normalizeH="0" baseline="0" noProof="0">
                <a:ln>
                  <a:noFill/>
                </a:ln>
                <a:solidFill>
                  <a:prstClr val="black"/>
                </a:solidFill>
                <a:effectLst/>
                <a:uLnTx/>
                <a:uFillTx/>
                <a:latin typeface="Calibri"/>
                <a:ea typeface="+mj-ea"/>
                <a:cs typeface="+mj-cs"/>
              </a:rPr>
              <a:t>     </a:t>
            </a:r>
            <a:endParaRPr kumimoji="0" lang="fr-FR"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29" name="Rectangle 69"/>
          <p:cNvSpPr>
            <a:spLocks noChangeArrowheads="1"/>
          </p:cNvSpPr>
          <p:nvPr/>
        </p:nvSpPr>
        <p:spPr bwMode="auto">
          <a:xfrm>
            <a:off x="5764909" y="936472"/>
            <a:ext cx="2584372" cy="519958"/>
          </a:xfrm>
          <a:prstGeom prst="rect">
            <a:avLst/>
          </a:prstGeom>
          <a:solidFill>
            <a:schemeClr val="bg1">
              <a:lumMod val="95000"/>
            </a:schemeClr>
          </a:solidFill>
          <a:ln w="9525">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454D51"/>
                </a:solidFill>
                <a:effectLst/>
                <a:uLnTx/>
                <a:uFillTx/>
                <a:latin typeface="Calibri"/>
                <a:ea typeface="+mn-ea"/>
                <a:cs typeface="Arial"/>
              </a:rPr>
              <a:t>Scénarios d’émission</a:t>
            </a:r>
          </a:p>
        </p:txBody>
      </p:sp>
      <p:cxnSp>
        <p:nvCxnSpPr>
          <p:cNvPr id="30" name="Connecteur droit avec flèche 29"/>
          <p:cNvCxnSpPr>
            <a:cxnSpLocks/>
          </p:cNvCxnSpPr>
          <p:nvPr/>
        </p:nvCxnSpPr>
        <p:spPr bwMode="auto">
          <a:xfrm>
            <a:off x="7039133" y="1456430"/>
            <a:ext cx="0" cy="150941"/>
          </a:xfrm>
          <a:prstGeom prst="straightConnector1">
            <a:avLst/>
          </a:prstGeom>
          <a:ln w="63500">
            <a:solidFill>
              <a:srgbClr val="007A92"/>
            </a:solidFill>
            <a:tailEnd type="triangle"/>
          </a:ln>
        </p:spPr>
        <p:style>
          <a:lnRef idx="1">
            <a:schemeClr val="accent1"/>
          </a:lnRef>
          <a:fillRef idx="0">
            <a:schemeClr val="accent1"/>
          </a:fillRef>
          <a:effectRef idx="0">
            <a:schemeClr val="accent1"/>
          </a:effectRef>
          <a:fontRef idx="minor">
            <a:schemeClr val="tx1"/>
          </a:fontRef>
        </p:style>
      </p:cxnSp>
      <p:pic>
        <p:nvPicPr>
          <p:cNvPr id="32" name="Image 31"/>
          <p:cNvPicPr>
            <a:picLocks noChangeAspect="1"/>
          </p:cNvPicPr>
          <p:nvPr/>
        </p:nvPicPr>
        <p:blipFill>
          <a:blip r:embed="rId3"/>
          <a:srcRect l="13751" t="6507" r="12563"/>
          <a:stretch/>
        </p:blipFill>
        <p:spPr bwMode="auto">
          <a:xfrm>
            <a:off x="6707875" y="227773"/>
            <a:ext cx="844117" cy="560270"/>
          </a:xfrm>
          <a:prstGeom prst="rect">
            <a:avLst/>
          </a:prstGeom>
        </p:spPr>
      </p:pic>
      <p:sp>
        <p:nvSpPr>
          <p:cNvPr id="34" name="Espace réservé du texte 4"/>
          <p:cNvSpPr txBox="1"/>
          <p:nvPr/>
        </p:nvSpPr>
        <p:spPr bwMode="auto">
          <a:xfrm>
            <a:off x="322291" y="2815082"/>
            <a:ext cx="4814724" cy="3293012"/>
          </a:xfrm>
          <a:prstGeom prst="rect">
            <a:avLst/>
          </a:prstGeom>
          <a:noFill/>
          <a:ln>
            <a:noFill/>
          </a:ln>
          <a:effectLst/>
        </p:spPr>
        <p:txBody>
          <a:bodyPr vertOverflow="overflow" horzOverflow="overflow" vert="horz" wrap="square" lIns="68580" tIns="34290" rIns="68580" bIns="34290" numCol="1" spcCol="0" rtlCol="0" fromWordArt="0" anchor="t" anchorCtr="0" forceAA="0" compatLnSpc="1">
            <a:prstTxWarp prst="textNoShape">
              <a:avLst/>
            </a:prstTxWarp>
            <a:noAutofit/>
          </a:bodyPr>
          <a:lstStyle>
            <a:lvl1pPr marL="0" indent="0" algn="l" defTabSz="912873">
              <a:spcBef>
                <a:spcPts val="0"/>
              </a:spcBef>
              <a:spcAft>
                <a:spcPts val="0"/>
              </a:spcAft>
              <a:buFont typeface="Arial"/>
              <a:buNone/>
              <a:defRPr sz="2000" b="1">
                <a:solidFill>
                  <a:srgbClr val="EE7402"/>
                </a:solidFill>
                <a:latin typeface="Calibri"/>
                <a:ea typeface="+mn-ea"/>
                <a:cs typeface="Calibri"/>
              </a:defRPr>
            </a:lvl1pPr>
            <a:lvl2pPr marL="414680" indent="0" algn="l" defTabSz="912873">
              <a:spcBef>
                <a:spcPts val="0"/>
              </a:spcBef>
              <a:spcAft>
                <a:spcPts val="0"/>
              </a:spcAft>
              <a:buFont typeface="Arial"/>
              <a:buNone/>
              <a:defRPr sz="1650" b="1">
                <a:solidFill>
                  <a:srgbClr val="007A92"/>
                </a:solidFill>
                <a:latin typeface="Calibri"/>
                <a:ea typeface="+mn-ea"/>
                <a:cs typeface="Calibri"/>
              </a:defRPr>
            </a:lvl2pPr>
            <a:lvl3pPr marL="829361" indent="0" algn="l" defTabSz="912873">
              <a:spcBef>
                <a:spcPts val="0"/>
              </a:spcBef>
              <a:spcAft>
                <a:spcPts val="0"/>
              </a:spcAft>
              <a:buFont typeface="Courier New"/>
              <a:buNone/>
              <a:defRPr sz="1450">
                <a:solidFill>
                  <a:srgbClr val="454D51"/>
                </a:solidFill>
                <a:latin typeface="Calibri"/>
                <a:ea typeface="+mn-ea"/>
                <a:cs typeface="Calibri"/>
              </a:defRPr>
            </a:lvl3pPr>
            <a:lvl4pPr marL="1244041" indent="0" algn="l" defTabSz="912873">
              <a:spcBef>
                <a:spcPts val="0"/>
              </a:spcBef>
              <a:spcAft>
                <a:spcPts val="0"/>
              </a:spcAft>
              <a:buFont typeface="Arial"/>
              <a:buNone/>
              <a:defRPr sz="1250">
                <a:solidFill>
                  <a:srgbClr val="454D51"/>
                </a:solidFill>
                <a:latin typeface="Calibri"/>
                <a:ea typeface="+mn-ea"/>
                <a:cs typeface="Calibri"/>
              </a:defRPr>
            </a:lvl4pPr>
            <a:lvl5pPr marL="1658722" indent="0" algn="l" defTabSz="912873">
              <a:spcBef>
                <a:spcPts val="0"/>
              </a:spcBef>
              <a:spcAft>
                <a:spcPts val="0"/>
              </a:spcAft>
              <a:buFont typeface="Arial"/>
              <a:buNone/>
              <a:defRPr sz="1250">
                <a:solidFill>
                  <a:srgbClr val="454D51"/>
                </a:solidFill>
                <a:latin typeface="Calibri"/>
                <a:ea typeface="+mn-ea"/>
                <a:cs typeface="Calibri"/>
              </a:defRPr>
            </a:lvl5pPr>
            <a:lvl6pPr marL="2073401" indent="0" algn="l" defTabSz="912873">
              <a:spcBef>
                <a:spcPts val="0"/>
              </a:spcBef>
              <a:spcAft>
                <a:spcPts val="0"/>
              </a:spcAft>
              <a:buFont typeface="Arial"/>
              <a:buNone/>
              <a:defRPr sz="1250">
                <a:solidFill>
                  <a:schemeClr val="tx1"/>
                </a:solidFill>
                <a:latin typeface="+mn-lt"/>
                <a:ea typeface="+mn-ea"/>
              </a:defRPr>
            </a:lvl6pPr>
            <a:lvl7pPr marL="2488082" indent="0" algn="l" defTabSz="912873">
              <a:spcBef>
                <a:spcPts val="0"/>
              </a:spcBef>
              <a:spcAft>
                <a:spcPts val="0"/>
              </a:spcAft>
              <a:buFont typeface="Arial"/>
              <a:buNone/>
              <a:defRPr sz="1250">
                <a:solidFill>
                  <a:schemeClr val="tx1"/>
                </a:solidFill>
                <a:latin typeface="+mn-lt"/>
                <a:ea typeface="+mn-ea"/>
              </a:defRPr>
            </a:lvl7pPr>
            <a:lvl8pPr marL="2902763" indent="0" algn="l" defTabSz="912873">
              <a:spcBef>
                <a:spcPts val="0"/>
              </a:spcBef>
              <a:spcAft>
                <a:spcPts val="0"/>
              </a:spcAft>
              <a:buFont typeface="Arial"/>
              <a:buNone/>
              <a:defRPr sz="1250">
                <a:solidFill>
                  <a:schemeClr val="tx1"/>
                </a:solidFill>
                <a:latin typeface="+mn-lt"/>
                <a:ea typeface="+mn-ea"/>
              </a:defRPr>
            </a:lvl8pPr>
            <a:lvl9pPr marL="3317443" indent="0" algn="l" defTabSz="912873">
              <a:spcBef>
                <a:spcPts val="0"/>
              </a:spcBef>
              <a:spcAft>
                <a:spcPts val="0"/>
              </a:spcAft>
              <a:buFont typeface="Arial"/>
              <a:buNone/>
              <a:defRPr sz="1250">
                <a:solidFill>
                  <a:schemeClr val="tx1"/>
                </a:solidFill>
                <a:latin typeface="+mn-lt"/>
                <a:ea typeface="+mn-ea"/>
              </a:defRPr>
            </a:lvl9pPr>
          </a:lstStyle>
          <a:p>
            <a:pPr marL="0" marR="0" lvl="2" indent="0" algn="l" defTabSz="912873" rtl="0" eaLnBrk="1" fontAlgn="auto" latinLnBrk="0" hangingPunct="1">
              <a:lnSpc>
                <a:spcPct val="100000"/>
              </a:lnSpc>
              <a:spcBef>
                <a:spcPts val="0"/>
              </a:spcBef>
              <a:spcAft>
                <a:spcPts val="0"/>
              </a:spcAft>
              <a:buClrTx/>
              <a:buSzTx/>
              <a:buFont typeface="Courier New"/>
              <a:buNone/>
              <a:tabLst/>
              <a:defRPr/>
            </a:pPr>
            <a:r>
              <a:rPr kumimoji="0" lang="fr-FR" sz="1800" b="1" i="0" u="none" strike="noStrike" kern="1200" cap="none" spc="0" normalizeH="0" baseline="0" noProof="0" dirty="0">
                <a:ln>
                  <a:noFill/>
                </a:ln>
                <a:solidFill>
                  <a:srgbClr val="9BBB59"/>
                </a:solidFill>
                <a:effectLst/>
                <a:uLnTx/>
                <a:uFillTx/>
                <a:latin typeface="Calibri"/>
                <a:ea typeface="+mn-ea"/>
                <a:cs typeface="Calibri"/>
              </a:rPr>
              <a:t>Objectif</a:t>
            </a:r>
            <a:r>
              <a:rPr kumimoji="0" lang="fr-FR" sz="1800" b="0" i="0" u="none" strike="noStrike" kern="1200" cap="none" spc="0" normalizeH="0" baseline="0" noProof="0" dirty="0">
                <a:ln>
                  <a:noFill/>
                </a:ln>
                <a:solidFill>
                  <a:srgbClr val="007A92"/>
                </a:solidFill>
                <a:effectLst/>
                <a:uLnTx/>
                <a:uFillTx/>
                <a:latin typeface="Calibri"/>
                <a:ea typeface="+mn-ea"/>
                <a:cs typeface="Calibri"/>
              </a:rPr>
              <a:t>: </a:t>
            </a:r>
            <a:r>
              <a:rPr kumimoji="0" lang="fr-FR" sz="1800" b="1" i="0" u="none" strike="noStrike" kern="1200" cap="none" spc="0" normalizeH="0" baseline="0" noProof="0" dirty="0">
                <a:ln>
                  <a:noFill/>
                </a:ln>
                <a:solidFill>
                  <a:srgbClr val="007A92"/>
                </a:solidFill>
                <a:effectLst/>
                <a:uLnTx/>
                <a:uFillTx/>
                <a:latin typeface="Calibri"/>
                <a:ea typeface="+mn-ea"/>
                <a:cs typeface="Calibri"/>
              </a:rPr>
              <a:t>actualiser les connaissances scientifiques sur l’impact du changement climatique sur le climat et l’hydrologie (ressource, aléa) et faciliter le transfert vers les acteurs de l’eau</a:t>
            </a:r>
          </a:p>
          <a:p>
            <a:pPr marL="0" marR="0" lvl="2" indent="0" algn="l" defTabSz="912873" rtl="0" eaLnBrk="1" fontAlgn="auto" latinLnBrk="0" hangingPunct="1">
              <a:lnSpc>
                <a:spcPct val="100000"/>
              </a:lnSpc>
              <a:spcBef>
                <a:spcPts val="0"/>
              </a:spcBef>
              <a:spcAft>
                <a:spcPts val="0"/>
              </a:spcAft>
              <a:buClrTx/>
              <a:buSzTx/>
              <a:buFont typeface="Courier New"/>
              <a:buNone/>
              <a:tabLst/>
              <a:defRPr/>
            </a:pPr>
            <a:endParaRPr lang="fr-FR" sz="1800" b="1" dirty="0">
              <a:solidFill>
                <a:srgbClr val="007A92"/>
              </a:solidFill>
            </a:endParaRPr>
          </a:p>
          <a:p>
            <a:pPr marL="0" marR="0" lvl="2" indent="0" algn="l" defTabSz="912873" rtl="0" eaLnBrk="1" fontAlgn="auto" latinLnBrk="0" hangingPunct="1">
              <a:lnSpc>
                <a:spcPct val="100000"/>
              </a:lnSpc>
              <a:spcBef>
                <a:spcPts val="0"/>
              </a:spcBef>
              <a:spcAft>
                <a:spcPts val="0"/>
              </a:spcAft>
              <a:buClrTx/>
              <a:buSzTx/>
              <a:buFont typeface="Courier New"/>
              <a:buNone/>
              <a:tabLst/>
              <a:defRPr/>
            </a:pPr>
            <a:r>
              <a:rPr lang="fr-FR" sz="2400" b="1" dirty="0">
                <a:solidFill>
                  <a:srgbClr val="C00000"/>
                </a:solidFill>
              </a:rPr>
              <a:t>Simulations à l’échelle des territoires</a:t>
            </a:r>
          </a:p>
          <a:p>
            <a:pPr marL="0" marR="0" lvl="2" indent="0" algn="l" defTabSz="912873" rtl="0" eaLnBrk="1" fontAlgn="auto" latinLnBrk="0" hangingPunct="1">
              <a:lnSpc>
                <a:spcPct val="100000"/>
              </a:lnSpc>
              <a:spcBef>
                <a:spcPts val="0"/>
              </a:spcBef>
              <a:spcAft>
                <a:spcPts val="0"/>
              </a:spcAft>
              <a:buClrTx/>
              <a:buSzTx/>
              <a:buFont typeface="Courier New"/>
              <a:buNone/>
              <a:tabLst/>
              <a:defRPr/>
            </a:pPr>
            <a:r>
              <a:rPr kumimoji="0" lang="fr-FR" sz="2400" b="1" i="0" u="none" strike="noStrike" kern="1200" cap="none" spc="0" normalizeH="0" baseline="0" noProof="0" dirty="0">
                <a:ln>
                  <a:noFill/>
                </a:ln>
                <a:solidFill>
                  <a:srgbClr val="C00000"/>
                </a:solidFill>
                <a:effectLst/>
                <a:uLnTx/>
                <a:uFillTx/>
                <a:latin typeface="Calibri"/>
                <a:ea typeface="+mn-ea"/>
                <a:cs typeface="Calibri"/>
              </a:rPr>
              <a:t>Une maille de 8km x 8km</a:t>
            </a:r>
          </a:p>
          <a:p>
            <a:pPr marL="0" marR="0" lvl="2" indent="0" algn="l" defTabSz="912873" rtl="0" eaLnBrk="1" fontAlgn="auto" latinLnBrk="0" hangingPunct="1">
              <a:lnSpc>
                <a:spcPct val="100000"/>
              </a:lnSpc>
              <a:spcBef>
                <a:spcPts val="0"/>
              </a:spcBef>
              <a:spcAft>
                <a:spcPts val="0"/>
              </a:spcAft>
              <a:buClrTx/>
              <a:buSzTx/>
              <a:buFont typeface="Courier New"/>
              <a:buNone/>
              <a:tabLst/>
              <a:defRPr/>
            </a:pPr>
            <a:endParaRPr kumimoji="0" lang="fr-FR" sz="1600" b="0" i="0" u="none" strike="noStrike" kern="1200" cap="none" spc="0" normalizeH="0" baseline="0" noProof="0" dirty="0">
              <a:ln>
                <a:noFill/>
              </a:ln>
              <a:solidFill>
                <a:srgbClr val="007A92"/>
              </a:solidFill>
              <a:effectLst/>
              <a:uLnTx/>
              <a:uFillTx/>
              <a:latin typeface="Calibri"/>
              <a:ea typeface="+mn-ea"/>
              <a:cs typeface="Calibri"/>
            </a:endParaRPr>
          </a:p>
        </p:txBody>
      </p:sp>
      <p:pic>
        <p:nvPicPr>
          <p:cNvPr id="38" name="Image 37"/>
          <p:cNvPicPr>
            <a:picLocks noChangeAspect="1"/>
          </p:cNvPicPr>
          <p:nvPr/>
        </p:nvPicPr>
        <p:blipFill>
          <a:blip r:embed="rId4"/>
          <a:stretch/>
        </p:blipFill>
        <p:spPr bwMode="auto">
          <a:xfrm>
            <a:off x="998537" y="1252165"/>
            <a:ext cx="2752840" cy="1117320"/>
          </a:xfrm>
          <a:prstGeom prst="rect">
            <a:avLst/>
          </a:prstGeom>
        </p:spPr>
      </p:pic>
      <p:sp>
        <p:nvSpPr>
          <p:cNvPr id="47" name="Rectangle 69">
            <a:extLst>
              <a:ext uri="{FF2B5EF4-FFF2-40B4-BE49-F238E27FC236}">
                <a16:creationId xmlns:a16="http://schemas.microsoft.com/office/drawing/2014/main" id="{4CD43E66-FED0-4769-848A-2D0BC100AAE7}"/>
              </a:ext>
            </a:extLst>
          </p:cNvPr>
          <p:cNvSpPr>
            <a:spLocks noChangeArrowheads="1"/>
          </p:cNvSpPr>
          <p:nvPr/>
        </p:nvSpPr>
        <p:spPr bwMode="auto">
          <a:xfrm>
            <a:off x="5764909" y="1621894"/>
            <a:ext cx="2584372" cy="519958"/>
          </a:xfrm>
          <a:prstGeom prst="rect">
            <a:avLst/>
          </a:prstGeom>
          <a:solidFill>
            <a:schemeClr val="bg1">
              <a:lumMod val="95000"/>
            </a:schemeClr>
          </a:solidFill>
          <a:ln w="9525">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54D51"/>
                </a:solidFill>
                <a:effectLst/>
                <a:uLnTx/>
                <a:uFillTx/>
                <a:latin typeface="Calibri"/>
                <a:ea typeface="+mn-ea"/>
                <a:cs typeface="Arial"/>
              </a:rPr>
              <a:t>Scénarios hydrologiques</a:t>
            </a:r>
          </a:p>
        </p:txBody>
      </p:sp>
      <p:grpSp>
        <p:nvGrpSpPr>
          <p:cNvPr id="58" name="Group 5">
            <a:extLst>
              <a:ext uri="{FF2B5EF4-FFF2-40B4-BE49-F238E27FC236}">
                <a16:creationId xmlns:a16="http://schemas.microsoft.com/office/drawing/2014/main" id="{B24BE3F8-F5BA-45CD-AE74-B7C1D2545AE7}"/>
              </a:ext>
            </a:extLst>
          </p:cNvPr>
          <p:cNvGrpSpPr>
            <a:grpSpLocks/>
          </p:cNvGrpSpPr>
          <p:nvPr/>
        </p:nvGrpSpPr>
        <p:grpSpPr bwMode="auto">
          <a:xfrm>
            <a:off x="4960802" y="2394711"/>
            <a:ext cx="4202113" cy="3327401"/>
            <a:chOff x="4529" y="551"/>
            <a:chExt cx="2647" cy="2096"/>
          </a:xfrm>
        </p:grpSpPr>
        <p:pic>
          <p:nvPicPr>
            <p:cNvPr id="63" name="Picture 6">
              <a:extLst>
                <a:ext uri="{FF2B5EF4-FFF2-40B4-BE49-F238E27FC236}">
                  <a16:creationId xmlns:a16="http://schemas.microsoft.com/office/drawing/2014/main" id="{713F0BDF-2D1B-40DF-8735-F7F593C7B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 y="914"/>
              <a:ext cx="2177" cy="17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 name="Rectangle 63">
              <a:extLst>
                <a:ext uri="{FF2B5EF4-FFF2-40B4-BE49-F238E27FC236}">
                  <a16:creationId xmlns:a16="http://schemas.microsoft.com/office/drawing/2014/main" id="{730D7969-FA93-4AA5-8FF3-1706E08BD4E4}"/>
                </a:ext>
              </a:extLst>
            </p:cNvPr>
            <p:cNvSpPr>
              <a:spLocks noChangeArrowheads="1"/>
            </p:cNvSpPr>
            <p:nvPr/>
          </p:nvSpPr>
          <p:spPr bwMode="auto">
            <a:xfrm>
              <a:off x="4529" y="551"/>
              <a:ext cx="2647"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defPPr>
                <a:defRPr lang="en-GB"/>
              </a:defPPr>
              <a:lvl1pPr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1pPr>
              <a:lvl2pPr marL="742950" indent="-28575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2pPr>
              <a:lvl3pPr marL="11430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3pPr>
              <a:lvl4pPr marL="16002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4pPr>
              <a:lvl5pPr marL="20574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5pPr>
              <a:lvl6pPr marL="2286000" algn="l" defTabSz="914400" rtl="0" eaLnBrk="1" latinLnBrk="0" hangingPunct="1">
                <a:defRPr kern="1200">
                  <a:solidFill>
                    <a:schemeClr val="tx1"/>
                  </a:solidFill>
                  <a:latin typeface="Calibri" panose="020F0502020204030204" pitchFamily="34" charset="0"/>
                  <a:ea typeface="+mn-ea"/>
                  <a:cs typeface="Noto Sans CJK SC" charset="0"/>
                </a:defRPr>
              </a:lvl6pPr>
              <a:lvl7pPr marL="2743200" algn="l" defTabSz="914400" rtl="0" eaLnBrk="1" latinLnBrk="0" hangingPunct="1">
                <a:defRPr kern="1200">
                  <a:solidFill>
                    <a:schemeClr val="tx1"/>
                  </a:solidFill>
                  <a:latin typeface="Calibri" panose="020F0502020204030204" pitchFamily="34" charset="0"/>
                  <a:ea typeface="+mn-ea"/>
                  <a:cs typeface="Noto Sans CJK SC" charset="0"/>
                </a:defRPr>
              </a:lvl7pPr>
              <a:lvl8pPr marL="3200400" algn="l" defTabSz="914400" rtl="0" eaLnBrk="1" latinLnBrk="0" hangingPunct="1">
                <a:defRPr kern="1200">
                  <a:solidFill>
                    <a:schemeClr val="tx1"/>
                  </a:solidFill>
                  <a:latin typeface="Calibri" panose="020F0502020204030204" pitchFamily="34" charset="0"/>
                  <a:ea typeface="+mn-ea"/>
                  <a:cs typeface="Noto Sans CJK SC" charset="0"/>
                </a:defRPr>
              </a:lvl8pPr>
              <a:lvl9pPr marL="3657600" algn="l" defTabSz="914400" rtl="0" eaLnBrk="1" latinLnBrk="0" hangingPunct="1">
                <a:defRPr kern="1200">
                  <a:solidFill>
                    <a:schemeClr val="tx1"/>
                  </a:solidFill>
                  <a:latin typeface="Calibri" panose="020F0502020204030204" pitchFamily="34" charset="0"/>
                  <a:ea typeface="+mn-ea"/>
                  <a:cs typeface="Noto Sans CJK SC" charset="0"/>
                </a:defRPr>
              </a:lvl9pPr>
            </a:lstStyle>
            <a:p>
              <a:pPr algn="ctr">
                <a:lnSpc>
                  <a:spcPct val="100000"/>
                </a:lnSpc>
              </a:pPr>
              <a:r>
                <a:rPr lang="fr-FR" altLang="fr-FR" sz="1400" b="1">
                  <a:solidFill>
                    <a:srgbClr val="222D57"/>
                  </a:solidFill>
                  <a:latin typeface="Century Gothic" panose="020B0502020202020204" pitchFamily="34" charset="0"/>
                </a:rPr>
                <a:t>Ecart relatif du cumul de précipitations annuelles par rapport à la valeur de référence</a:t>
              </a:r>
            </a:p>
          </p:txBody>
        </p:sp>
      </p:grpSp>
      <p:sp>
        <p:nvSpPr>
          <p:cNvPr id="59" name="AutoShape 9">
            <a:extLst>
              <a:ext uri="{FF2B5EF4-FFF2-40B4-BE49-F238E27FC236}">
                <a16:creationId xmlns:a16="http://schemas.microsoft.com/office/drawing/2014/main" id="{C90647E6-2F3D-4D65-9C5B-7090846B16AD}"/>
              </a:ext>
            </a:extLst>
          </p:cNvPr>
          <p:cNvSpPr>
            <a:spLocks noChangeArrowheads="1"/>
          </p:cNvSpPr>
          <p:nvPr/>
        </p:nvSpPr>
        <p:spPr bwMode="auto">
          <a:xfrm>
            <a:off x="5313227" y="2923349"/>
            <a:ext cx="633413" cy="631825"/>
          </a:xfrm>
          <a:custGeom>
            <a:avLst/>
            <a:gdLst>
              <a:gd name="G0" fmla="+- 0 0 16667"/>
              <a:gd name="G1" fmla="+- 32767 0 16667"/>
              <a:gd name="G2" fmla="?: G1 16667 32767"/>
              <a:gd name="G3" fmla="?: G0 0 G1"/>
              <a:gd name="G4" fmla="min 1764 1760"/>
              <a:gd name="G5" fmla="*/ G4 G3 1"/>
              <a:gd name="G6" fmla="*/ G5 1 32767"/>
              <a:gd name="G7" fmla="+- 1764 0 G6"/>
              <a:gd name="G8" fmla="+- 1760 0 G6"/>
              <a:gd name="G9" fmla="*/ G6 29289 1"/>
              <a:gd name="G10" fmla="*/ G9 1 32767"/>
              <a:gd name="G11" fmla="+- 1764 0 G10"/>
              <a:gd name="G12" fmla="+- 1760 0 G10"/>
              <a:gd name="G13" fmla="*/ 1764 1 2"/>
              <a:gd name="G14" fmla="*/ 1760 1 2"/>
              <a:gd name="G15" fmla="+- 1760 0 0"/>
              <a:gd name="G16" fmla="+- 1764 0 0"/>
              <a:gd name="G17" fmla="+- 180 0 0"/>
              <a:gd name="G18" fmla="+- 90 0 0"/>
              <a:gd name="G19" fmla="+- 270 0 0"/>
              <a:gd name="G20" fmla="+- 90 0 0"/>
              <a:gd name="G21" fmla="+- 0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865"/>
                </a:moveTo>
                <a:lnTo>
                  <a:pt x="865" y="865"/>
                </a:lnTo>
                <a:lnTo>
                  <a:pt x="180" y="90"/>
                </a:lnTo>
                <a:lnTo>
                  <a:pt x="899" y="0"/>
                </a:lnTo>
                <a:lnTo>
                  <a:pt x="865" y="865"/>
                </a:lnTo>
                <a:lnTo>
                  <a:pt x="270" y="90"/>
                </a:lnTo>
                <a:lnTo>
                  <a:pt x="1764" y="895"/>
                </a:lnTo>
                <a:lnTo>
                  <a:pt x="865" y="865"/>
                </a:lnTo>
                <a:close/>
              </a:path>
            </a:pathLst>
          </a:custGeom>
          <a:noFill/>
          <a:ln w="28440" cap="flat">
            <a:solidFill>
              <a:srgbClr val="703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GB"/>
            </a:defPPr>
            <a:lvl1pPr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1pPr>
            <a:lvl2pPr marL="742950" indent="-28575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2pPr>
            <a:lvl3pPr marL="11430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3pPr>
            <a:lvl4pPr marL="16002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4pPr>
            <a:lvl5pPr marL="20574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5pPr>
            <a:lvl6pPr marL="2286000" algn="l" defTabSz="914400" rtl="0" eaLnBrk="1" latinLnBrk="0" hangingPunct="1">
              <a:defRPr kern="1200">
                <a:solidFill>
                  <a:schemeClr val="tx1"/>
                </a:solidFill>
                <a:latin typeface="Calibri" panose="020F0502020204030204" pitchFamily="34" charset="0"/>
                <a:ea typeface="+mn-ea"/>
                <a:cs typeface="Noto Sans CJK SC" charset="0"/>
              </a:defRPr>
            </a:lvl6pPr>
            <a:lvl7pPr marL="2743200" algn="l" defTabSz="914400" rtl="0" eaLnBrk="1" latinLnBrk="0" hangingPunct="1">
              <a:defRPr kern="1200">
                <a:solidFill>
                  <a:schemeClr val="tx1"/>
                </a:solidFill>
                <a:latin typeface="Calibri" panose="020F0502020204030204" pitchFamily="34" charset="0"/>
                <a:ea typeface="+mn-ea"/>
                <a:cs typeface="Noto Sans CJK SC" charset="0"/>
              </a:defRPr>
            </a:lvl7pPr>
            <a:lvl8pPr marL="3200400" algn="l" defTabSz="914400" rtl="0" eaLnBrk="1" latinLnBrk="0" hangingPunct="1">
              <a:defRPr kern="1200">
                <a:solidFill>
                  <a:schemeClr val="tx1"/>
                </a:solidFill>
                <a:latin typeface="Calibri" panose="020F0502020204030204" pitchFamily="34" charset="0"/>
                <a:ea typeface="+mn-ea"/>
                <a:cs typeface="Noto Sans CJK SC" charset="0"/>
              </a:defRPr>
            </a:lvl8pPr>
            <a:lvl9pPr marL="3657600" algn="l" defTabSz="914400" rtl="0" eaLnBrk="1" latinLnBrk="0" hangingPunct="1">
              <a:defRPr kern="1200">
                <a:solidFill>
                  <a:schemeClr val="tx1"/>
                </a:solidFill>
                <a:latin typeface="Calibri" panose="020F0502020204030204" pitchFamily="34" charset="0"/>
                <a:ea typeface="+mn-ea"/>
                <a:cs typeface="Noto Sans CJK SC" charset="0"/>
              </a:defRPr>
            </a:lvl9pPr>
          </a:lstStyle>
          <a:p>
            <a:endParaRPr lang="fr-FR"/>
          </a:p>
        </p:txBody>
      </p:sp>
      <p:sp>
        <p:nvSpPr>
          <p:cNvPr id="60" name="AutoShape 10">
            <a:extLst>
              <a:ext uri="{FF2B5EF4-FFF2-40B4-BE49-F238E27FC236}">
                <a16:creationId xmlns:a16="http://schemas.microsoft.com/office/drawing/2014/main" id="{DB2D25DB-845E-4305-9064-A34BCE9B3F86}"/>
              </a:ext>
            </a:extLst>
          </p:cNvPr>
          <p:cNvSpPr>
            <a:spLocks noChangeArrowheads="1"/>
          </p:cNvSpPr>
          <p:nvPr/>
        </p:nvSpPr>
        <p:spPr bwMode="auto">
          <a:xfrm>
            <a:off x="6740389" y="2923349"/>
            <a:ext cx="633413" cy="631825"/>
          </a:xfrm>
          <a:custGeom>
            <a:avLst/>
            <a:gdLst>
              <a:gd name="G0" fmla="+- 0 0 16667"/>
              <a:gd name="G1" fmla="+- 32767 0 16667"/>
              <a:gd name="G2" fmla="?: G1 16667 32767"/>
              <a:gd name="G3" fmla="?: G0 0 G1"/>
              <a:gd name="G4" fmla="min 1764 1760"/>
              <a:gd name="G5" fmla="*/ G4 G3 1"/>
              <a:gd name="G6" fmla="*/ G5 1 32767"/>
              <a:gd name="G7" fmla="+- 1764 0 G6"/>
              <a:gd name="G8" fmla="+- 1760 0 G6"/>
              <a:gd name="G9" fmla="*/ G6 29289 1"/>
              <a:gd name="G10" fmla="*/ G9 1 32767"/>
              <a:gd name="G11" fmla="+- 1764 0 G10"/>
              <a:gd name="G12" fmla="+- 1760 0 G10"/>
              <a:gd name="G13" fmla="*/ 1764 1 2"/>
              <a:gd name="G14" fmla="*/ 1760 1 2"/>
              <a:gd name="G15" fmla="+- 1760 0 0"/>
              <a:gd name="G16" fmla="+- 1764 0 0"/>
              <a:gd name="G17" fmla="+- 180 0 0"/>
              <a:gd name="G18" fmla="+- 90 0 0"/>
              <a:gd name="G19" fmla="+- 270 0 0"/>
              <a:gd name="G20" fmla="+- 90 0 0"/>
              <a:gd name="G21" fmla="+- 0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865"/>
                </a:moveTo>
                <a:lnTo>
                  <a:pt x="865" y="865"/>
                </a:lnTo>
                <a:lnTo>
                  <a:pt x="180" y="90"/>
                </a:lnTo>
                <a:lnTo>
                  <a:pt x="899" y="0"/>
                </a:lnTo>
                <a:lnTo>
                  <a:pt x="865" y="865"/>
                </a:lnTo>
                <a:lnTo>
                  <a:pt x="270" y="90"/>
                </a:lnTo>
                <a:lnTo>
                  <a:pt x="1764" y="895"/>
                </a:lnTo>
                <a:lnTo>
                  <a:pt x="865" y="865"/>
                </a:lnTo>
                <a:close/>
              </a:path>
            </a:pathLst>
          </a:custGeom>
          <a:noFill/>
          <a:ln w="28440" cap="flat">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GB"/>
            </a:defPPr>
            <a:lvl1pPr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1pPr>
            <a:lvl2pPr marL="742950" indent="-28575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2pPr>
            <a:lvl3pPr marL="11430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3pPr>
            <a:lvl4pPr marL="16002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4pPr>
            <a:lvl5pPr marL="20574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5pPr>
            <a:lvl6pPr marL="2286000" algn="l" defTabSz="914400" rtl="0" eaLnBrk="1" latinLnBrk="0" hangingPunct="1">
              <a:defRPr kern="1200">
                <a:solidFill>
                  <a:schemeClr val="tx1"/>
                </a:solidFill>
                <a:latin typeface="Calibri" panose="020F0502020204030204" pitchFamily="34" charset="0"/>
                <a:ea typeface="+mn-ea"/>
                <a:cs typeface="Noto Sans CJK SC" charset="0"/>
              </a:defRPr>
            </a:lvl6pPr>
            <a:lvl7pPr marL="2743200" algn="l" defTabSz="914400" rtl="0" eaLnBrk="1" latinLnBrk="0" hangingPunct="1">
              <a:defRPr kern="1200">
                <a:solidFill>
                  <a:schemeClr val="tx1"/>
                </a:solidFill>
                <a:latin typeface="Calibri" panose="020F0502020204030204" pitchFamily="34" charset="0"/>
                <a:ea typeface="+mn-ea"/>
                <a:cs typeface="Noto Sans CJK SC" charset="0"/>
              </a:defRPr>
            </a:lvl7pPr>
            <a:lvl8pPr marL="3200400" algn="l" defTabSz="914400" rtl="0" eaLnBrk="1" latinLnBrk="0" hangingPunct="1">
              <a:defRPr kern="1200">
                <a:solidFill>
                  <a:schemeClr val="tx1"/>
                </a:solidFill>
                <a:latin typeface="Calibri" panose="020F0502020204030204" pitchFamily="34" charset="0"/>
                <a:ea typeface="+mn-ea"/>
                <a:cs typeface="Noto Sans CJK SC" charset="0"/>
              </a:defRPr>
            </a:lvl8pPr>
            <a:lvl9pPr marL="3657600" algn="l" defTabSz="914400" rtl="0" eaLnBrk="1" latinLnBrk="0" hangingPunct="1">
              <a:defRPr kern="1200">
                <a:solidFill>
                  <a:schemeClr val="tx1"/>
                </a:solidFill>
                <a:latin typeface="Calibri" panose="020F0502020204030204" pitchFamily="34" charset="0"/>
                <a:ea typeface="+mn-ea"/>
                <a:cs typeface="Noto Sans CJK SC" charset="0"/>
              </a:defRPr>
            </a:lvl9pPr>
          </a:lstStyle>
          <a:p>
            <a:endParaRPr lang="fr-FR"/>
          </a:p>
        </p:txBody>
      </p:sp>
      <p:sp>
        <p:nvSpPr>
          <p:cNvPr id="61" name="AutoShape 11">
            <a:extLst>
              <a:ext uri="{FF2B5EF4-FFF2-40B4-BE49-F238E27FC236}">
                <a16:creationId xmlns:a16="http://schemas.microsoft.com/office/drawing/2014/main" id="{B85C9149-361D-4F0A-9956-BB9D921D99A8}"/>
              </a:ext>
            </a:extLst>
          </p:cNvPr>
          <p:cNvSpPr>
            <a:spLocks noChangeArrowheads="1"/>
          </p:cNvSpPr>
          <p:nvPr/>
        </p:nvSpPr>
        <p:spPr bwMode="auto">
          <a:xfrm>
            <a:off x="7459527" y="4399724"/>
            <a:ext cx="633413" cy="631825"/>
          </a:xfrm>
          <a:custGeom>
            <a:avLst/>
            <a:gdLst>
              <a:gd name="G0" fmla="+- 0 0 16667"/>
              <a:gd name="G1" fmla="+- 32767 0 16667"/>
              <a:gd name="G2" fmla="?: G1 16667 32767"/>
              <a:gd name="G3" fmla="?: G0 0 G1"/>
              <a:gd name="G4" fmla="min 1764 1760"/>
              <a:gd name="G5" fmla="*/ G4 G3 1"/>
              <a:gd name="G6" fmla="*/ G5 1 32767"/>
              <a:gd name="G7" fmla="+- 1764 0 G6"/>
              <a:gd name="G8" fmla="+- 1760 0 G6"/>
              <a:gd name="G9" fmla="*/ G6 29289 1"/>
              <a:gd name="G10" fmla="*/ G9 1 32767"/>
              <a:gd name="G11" fmla="+- 1764 0 G10"/>
              <a:gd name="G12" fmla="+- 1760 0 G10"/>
              <a:gd name="G13" fmla="*/ 1764 1 2"/>
              <a:gd name="G14" fmla="*/ 1760 1 2"/>
              <a:gd name="G15" fmla="+- 1760 0 0"/>
              <a:gd name="G16" fmla="+- 1764 0 0"/>
              <a:gd name="G17" fmla="+- 180 0 0"/>
              <a:gd name="G18" fmla="+- 90 0 0"/>
              <a:gd name="G19" fmla="+- 270 0 0"/>
              <a:gd name="G20" fmla="+- 90 0 0"/>
              <a:gd name="G21" fmla="+- 0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865"/>
                </a:moveTo>
                <a:lnTo>
                  <a:pt x="865" y="865"/>
                </a:lnTo>
                <a:lnTo>
                  <a:pt x="180" y="90"/>
                </a:lnTo>
                <a:lnTo>
                  <a:pt x="899" y="0"/>
                </a:lnTo>
                <a:lnTo>
                  <a:pt x="865" y="865"/>
                </a:lnTo>
                <a:lnTo>
                  <a:pt x="270" y="90"/>
                </a:lnTo>
                <a:lnTo>
                  <a:pt x="1764" y="895"/>
                </a:lnTo>
                <a:lnTo>
                  <a:pt x="865" y="865"/>
                </a:lnTo>
                <a:close/>
              </a:path>
            </a:pathLst>
          </a:custGeom>
          <a:noFill/>
          <a:ln w="28440" cap="flat">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GB"/>
            </a:defPPr>
            <a:lvl1pPr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1pPr>
            <a:lvl2pPr marL="742950" indent="-28575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2pPr>
            <a:lvl3pPr marL="11430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3pPr>
            <a:lvl4pPr marL="16002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4pPr>
            <a:lvl5pPr marL="20574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5pPr>
            <a:lvl6pPr marL="2286000" algn="l" defTabSz="914400" rtl="0" eaLnBrk="1" latinLnBrk="0" hangingPunct="1">
              <a:defRPr kern="1200">
                <a:solidFill>
                  <a:schemeClr val="tx1"/>
                </a:solidFill>
                <a:latin typeface="Calibri" panose="020F0502020204030204" pitchFamily="34" charset="0"/>
                <a:ea typeface="+mn-ea"/>
                <a:cs typeface="Noto Sans CJK SC" charset="0"/>
              </a:defRPr>
            </a:lvl6pPr>
            <a:lvl7pPr marL="2743200" algn="l" defTabSz="914400" rtl="0" eaLnBrk="1" latinLnBrk="0" hangingPunct="1">
              <a:defRPr kern="1200">
                <a:solidFill>
                  <a:schemeClr val="tx1"/>
                </a:solidFill>
                <a:latin typeface="Calibri" panose="020F0502020204030204" pitchFamily="34" charset="0"/>
                <a:ea typeface="+mn-ea"/>
                <a:cs typeface="Noto Sans CJK SC" charset="0"/>
              </a:defRPr>
            </a:lvl7pPr>
            <a:lvl8pPr marL="3200400" algn="l" defTabSz="914400" rtl="0" eaLnBrk="1" latinLnBrk="0" hangingPunct="1">
              <a:defRPr kern="1200">
                <a:solidFill>
                  <a:schemeClr val="tx1"/>
                </a:solidFill>
                <a:latin typeface="Calibri" panose="020F0502020204030204" pitchFamily="34" charset="0"/>
                <a:ea typeface="+mn-ea"/>
                <a:cs typeface="Noto Sans CJK SC" charset="0"/>
              </a:defRPr>
            </a:lvl8pPr>
            <a:lvl9pPr marL="3657600" algn="l" defTabSz="914400" rtl="0" eaLnBrk="1" latinLnBrk="0" hangingPunct="1">
              <a:defRPr kern="1200">
                <a:solidFill>
                  <a:schemeClr val="tx1"/>
                </a:solidFill>
                <a:latin typeface="Calibri" panose="020F0502020204030204" pitchFamily="34" charset="0"/>
                <a:ea typeface="+mn-ea"/>
                <a:cs typeface="Noto Sans CJK SC" charset="0"/>
              </a:defRPr>
            </a:lvl9pPr>
          </a:lstStyle>
          <a:p>
            <a:endParaRPr lang="fr-FR"/>
          </a:p>
        </p:txBody>
      </p:sp>
      <p:sp>
        <p:nvSpPr>
          <p:cNvPr id="62" name="AutoShape 12">
            <a:extLst>
              <a:ext uri="{FF2B5EF4-FFF2-40B4-BE49-F238E27FC236}">
                <a16:creationId xmlns:a16="http://schemas.microsoft.com/office/drawing/2014/main" id="{EB1A889C-0989-4AF3-9EA4-59B3DDCDD661}"/>
              </a:ext>
            </a:extLst>
          </p:cNvPr>
          <p:cNvSpPr>
            <a:spLocks noChangeArrowheads="1"/>
          </p:cNvSpPr>
          <p:nvPr/>
        </p:nvSpPr>
        <p:spPr bwMode="auto">
          <a:xfrm>
            <a:off x="5313227" y="5137912"/>
            <a:ext cx="633413" cy="631825"/>
          </a:xfrm>
          <a:custGeom>
            <a:avLst/>
            <a:gdLst>
              <a:gd name="G0" fmla="+- 0 0 16667"/>
              <a:gd name="G1" fmla="+- 32767 0 16667"/>
              <a:gd name="G2" fmla="?: G1 16667 32767"/>
              <a:gd name="G3" fmla="?: G0 0 G1"/>
              <a:gd name="G4" fmla="min 1764 1760"/>
              <a:gd name="G5" fmla="*/ G4 G3 1"/>
              <a:gd name="G6" fmla="*/ G5 1 32767"/>
              <a:gd name="G7" fmla="+- 1764 0 G6"/>
              <a:gd name="G8" fmla="+- 1760 0 G6"/>
              <a:gd name="G9" fmla="*/ G6 29289 1"/>
              <a:gd name="G10" fmla="*/ G9 1 32767"/>
              <a:gd name="G11" fmla="+- 1764 0 G10"/>
              <a:gd name="G12" fmla="+- 1760 0 G10"/>
              <a:gd name="G13" fmla="*/ 1764 1 2"/>
              <a:gd name="G14" fmla="*/ 1760 1 2"/>
              <a:gd name="G15" fmla="+- 1760 0 0"/>
              <a:gd name="G16" fmla="+- 1764 0 0"/>
              <a:gd name="G17" fmla="+- 180 0 0"/>
              <a:gd name="G18" fmla="+- 90 0 0"/>
              <a:gd name="G19" fmla="+- 270 0 0"/>
              <a:gd name="G20" fmla="+- 90 0 0"/>
              <a:gd name="G21" fmla="+- 0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865"/>
                </a:moveTo>
                <a:lnTo>
                  <a:pt x="865" y="865"/>
                </a:lnTo>
                <a:lnTo>
                  <a:pt x="180" y="90"/>
                </a:lnTo>
                <a:lnTo>
                  <a:pt x="899" y="0"/>
                </a:lnTo>
                <a:lnTo>
                  <a:pt x="865" y="865"/>
                </a:lnTo>
                <a:lnTo>
                  <a:pt x="270" y="90"/>
                </a:lnTo>
                <a:lnTo>
                  <a:pt x="1764" y="895"/>
                </a:lnTo>
                <a:lnTo>
                  <a:pt x="865" y="865"/>
                </a:lnTo>
                <a:close/>
              </a:path>
            </a:pathLst>
          </a:custGeom>
          <a:noFill/>
          <a:ln w="28440" cap="flat">
            <a:solidFill>
              <a:srgbClr val="54823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GB"/>
            </a:defPPr>
            <a:lvl1pPr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1pPr>
            <a:lvl2pPr marL="742950" indent="-28575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2pPr>
            <a:lvl3pPr marL="11430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3pPr>
            <a:lvl4pPr marL="16002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4pPr>
            <a:lvl5pPr marL="2057400" indent="-228600" algn="l" rtl="0" fontAlgn="base" hangingPunct="0">
              <a:lnSpc>
                <a:spcPct val="83000"/>
              </a:lnSpc>
              <a:spcBef>
                <a:spcPts val="13"/>
              </a:spcBef>
              <a:spcAft>
                <a:spcPts val="13"/>
              </a:spcAft>
              <a:buClr>
                <a:srgbClr val="000000"/>
              </a:buClr>
              <a:buSzPct val="100000"/>
              <a:buFont typeface="Times New Roman" panose="02020603050405020304" pitchFamily="18" charset="0"/>
              <a:defRPr kern="1200">
                <a:solidFill>
                  <a:schemeClr val="tx1"/>
                </a:solidFill>
                <a:latin typeface="Calibri" panose="020F0502020204030204" pitchFamily="34" charset="0"/>
                <a:ea typeface="+mn-ea"/>
                <a:cs typeface="Noto Sans CJK SC" charset="0"/>
              </a:defRPr>
            </a:lvl5pPr>
            <a:lvl6pPr marL="2286000" algn="l" defTabSz="914400" rtl="0" eaLnBrk="1" latinLnBrk="0" hangingPunct="1">
              <a:defRPr kern="1200">
                <a:solidFill>
                  <a:schemeClr val="tx1"/>
                </a:solidFill>
                <a:latin typeface="Calibri" panose="020F0502020204030204" pitchFamily="34" charset="0"/>
                <a:ea typeface="+mn-ea"/>
                <a:cs typeface="Noto Sans CJK SC" charset="0"/>
              </a:defRPr>
            </a:lvl6pPr>
            <a:lvl7pPr marL="2743200" algn="l" defTabSz="914400" rtl="0" eaLnBrk="1" latinLnBrk="0" hangingPunct="1">
              <a:defRPr kern="1200">
                <a:solidFill>
                  <a:schemeClr val="tx1"/>
                </a:solidFill>
                <a:latin typeface="Calibri" panose="020F0502020204030204" pitchFamily="34" charset="0"/>
                <a:ea typeface="+mn-ea"/>
                <a:cs typeface="Noto Sans CJK SC" charset="0"/>
              </a:defRPr>
            </a:lvl7pPr>
            <a:lvl8pPr marL="3200400" algn="l" defTabSz="914400" rtl="0" eaLnBrk="1" latinLnBrk="0" hangingPunct="1">
              <a:defRPr kern="1200">
                <a:solidFill>
                  <a:schemeClr val="tx1"/>
                </a:solidFill>
                <a:latin typeface="Calibri" panose="020F0502020204030204" pitchFamily="34" charset="0"/>
                <a:ea typeface="+mn-ea"/>
                <a:cs typeface="Noto Sans CJK SC" charset="0"/>
              </a:defRPr>
            </a:lvl8pPr>
            <a:lvl9pPr marL="3657600" algn="l" defTabSz="914400" rtl="0" eaLnBrk="1" latinLnBrk="0" hangingPunct="1">
              <a:defRPr kern="1200">
                <a:solidFill>
                  <a:schemeClr val="tx1"/>
                </a:solidFill>
                <a:latin typeface="Calibri" panose="020F0502020204030204" pitchFamily="34" charset="0"/>
                <a:ea typeface="+mn-ea"/>
                <a:cs typeface="Noto Sans CJK SC" charset="0"/>
              </a:defRPr>
            </a:lvl9pPr>
          </a:lstStyle>
          <a:p>
            <a:endParaRPr lang="fr-FR"/>
          </a:p>
        </p:txBody>
      </p:sp>
      <p:pic>
        <p:nvPicPr>
          <p:cNvPr id="4" name="Image 3">
            <a:extLst>
              <a:ext uri="{FF2B5EF4-FFF2-40B4-BE49-F238E27FC236}">
                <a16:creationId xmlns:a16="http://schemas.microsoft.com/office/drawing/2014/main" id="{99BAE58D-3915-4894-9668-F060F4333D2E}"/>
              </a:ext>
            </a:extLst>
          </p:cNvPr>
          <p:cNvPicPr>
            <a:picLocks noChangeAspect="1"/>
          </p:cNvPicPr>
          <p:nvPr/>
        </p:nvPicPr>
        <p:blipFill>
          <a:blip r:embed="rId6"/>
          <a:stretch>
            <a:fillRect/>
          </a:stretch>
        </p:blipFill>
        <p:spPr>
          <a:xfrm>
            <a:off x="915936" y="5431379"/>
            <a:ext cx="3627434" cy="676715"/>
          </a:xfrm>
          <a:prstGeom prst="rect">
            <a:avLst/>
          </a:prstGeom>
        </p:spPr>
      </p:pic>
      <p:cxnSp>
        <p:nvCxnSpPr>
          <p:cNvPr id="66" name="Connecteur droit avec flèche 65">
            <a:extLst>
              <a:ext uri="{FF2B5EF4-FFF2-40B4-BE49-F238E27FC236}">
                <a16:creationId xmlns:a16="http://schemas.microsoft.com/office/drawing/2014/main" id="{FA147D82-8D32-4773-9C66-DE5377A6F6BD}"/>
              </a:ext>
            </a:extLst>
          </p:cNvPr>
          <p:cNvCxnSpPr>
            <a:cxnSpLocks/>
          </p:cNvCxnSpPr>
          <p:nvPr/>
        </p:nvCxnSpPr>
        <p:spPr bwMode="auto">
          <a:xfrm>
            <a:off x="7039133" y="2264721"/>
            <a:ext cx="0" cy="150941"/>
          </a:xfrm>
          <a:prstGeom prst="straightConnector1">
            <a:avLst/>
          </a:prstGeom>
          <a:ln w="63500">
            <a:solidFill>
              <a:srgbClr val="007A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2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 8"/>
          <p:cNvPicPr/>
          <p:nvPr/>
        </p:nvPicPr>
        <p:blipFill>
          <a:blip r:embed="rId2"/>
          <a:stretch/>
        </p:blipFill>
        <p:spPr>
          <a:xfrm>
            <a:off x="0" y="1913760"/>
            <a:ext cx="9143280" cy="4943520"/>
          </a:xfrm>
          <a:prstGeom prst="rect">
            <a:avLst/>
          </a:prstGeom>
          <a:ln w="0">
            <a:noFill/>
          </a:ln>
        </p:spPr>
      </p:pic>
      <p:sp>
        <p:nvSpPr>
          <p:cNvPr id="152" name="Titre 4"/>
          <p:cNvSpPr/>
          <p:nvPr/>
        </p:nvSpPr>
        <p:spPr>
          <a:xfrm>
            <a:off x="0" y="0"/>
            <a:ext cx="8228880" cy="1142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100000"/>
              </a:lnSpc>
            </a:pPr>
            <a:r>
              <a:rPr lang="fr-FR" sz="4000" b="0" strike="noStrike" spc="-1" dirty="0">
                <a:solidFill>
                  <a:schemeClr val="lt1"/>
                </a:solidFill>
                <a:latin typeface="Calibri Light"/>
              </a:rPr>
              <a:t>Pression des changements climatiques</a:t>
            </a:r>
            <a:endParaRPr lang="fr-FR" sz="4000" b="0" strike="noStrike" spc="-1" dirty="0">
              <a:solidFill>
                <a:srgbClr val="000000"/>
              </a:solidFill>
              <a:latin typeface="Calibri"/>
            </a:endParaRPr>
          </a:p>
        </p:txBody>
      </p:sp>
      <p:sp>
        <p:nvSpPr>
          <p:cNvPr id="153" name="Espace réservé du contenu 2"/>
          <p:cNvSpPr/>
          <p:nvPr/>
        </p:nvSpPr>
        <p:spPr>
          <a:xfrm>
            <a:off x="500400" y="991440"/>
            <a:ext cx="7728480" cy="452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457200">
              <a:lnSpc>
                <a:spcPct val="100000"/>
              </a:lnSpc>
              <a:spcBef>
                <a:spcPts val="561"/>
              </a:spcBef>
              <a:tabLst>
                <a:tab pos="0" algn="l"/>
              </a:tabLst>
            </a:pPr>
            <a:r>
              <a:rPr lang="fr-FR" sz="2800" b="0" strike="noStrike" spc="-1">
                <a:solidFill>
                  <a:schemeClr val="dk1"/>
                </a:solidFill>
                <a:latin typeface="Calibri"/>
              </a:rPr>
              <a:t>Impacts: précipitations erratiques, désertification, fonte des glaciers et ses conséquences sur les débits</a:t>
            </a:r>
            <a:endParaRPr lang="fr-FR" sz="2800" b="0" strike="noStrike" spc="-1">
              <a:solidFill>
                <a:srgbClr val="000000"/>
              </a:solidFill>
              <a:latin typeface="Calibri"/>
            </a:endParaRPr>
          </a:p>
        </p:txBody>
      </p:sp>
      <p:sp>
        <p:nvSpPr>
          <p:cNvPr id="5" name="Espace réservé du texte 2">
            <a:extLst>
              <a:ext uri="{FF2B5EF4-FFF2-40B4-BE49-F238E27FC236}">
                <a16:creationId xmlns:a16="http://schemas.microsoft.com/office/drawing/2014/main" id="{BE678765-6B74-4FB9-9785-4030F1761BA2}"/>
              </a:ext>
            </a:extLst>
          </p:cNvPr>
          <p:cNvSpPr txBox="1">
            <a:spLocks/>
          </p:cNvSpPr>
          <p:nvPr/>
        </p:nvSpPr>
        <p:spPr>
          <a:xfrm>
            <a:off x="-1" y="261379"/>
            <a:ext cx="9143280" cy="575130"/>
          </a:xfrm>
          <a:prstGeom prst="rect">
            <a:avLst/>
          </a:prstGeom>
          <a:blipFill>
            <a:blip r:embed="rId3"/>
            <a:stretch>
              <a:fillRect/>
            </a:stretch>
          </a:blipFill>
        </p:spPr>
        <p:txBody>
          <a:bodyPr vert="horz" wrap="square" lIns="288000" tIns="108000" rIns="432000" bIns="108000">
            <a:spAutoFit/>
          </a:bodyPr>
          <a:lstStyle>
            <a:lvl1pPr marL="0" indent="0" algn="ctr" defTabSz="321465" rtl="0" eaLnBrk="1" latinLnBrk="0" hangingPunct="1">
              <a:spcBef>
                <a:spcPct val="20000"/>
              </a:spcBef>
              <a:buFont typeface="Arial"/>
              <a:buNone/>
              <a:defRPr kumimoji="0" lang="fr-FR" sz="2320" b="0" i="0" u="none" strike="noStrike" kern="1200"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lgn="l" defTabSz="321465" rtl="0" eaLnBrk="1" latinLnBrk="0" hangingPunct="1">
              <a:spcBef>
                <a:spcPct val="20000"/>
              </a:spcBef>
              <a:buFont typeface="Arial"/>
              <a:buNone/>
              <a:defRPr sz="1969" kern="1200">
                <a:solidFill>
                  <a:schemeClr val="tx1"/>
                </a:solidFill>
                <a:latin typeface="+mn-lt"/>
                <a:ea typeface="+mn-ea"/>
                <a:cs typeface="+mn-cs"/>
              </a:defRPr>
            </a:lvl2pPr>
            <a:lvl3pPr marL="625072" indent="0" algn="l" defTabSz="321465" rtl="0" eaLnBrk="1" latinLnBrk="0" hangingPunct="1">
              <a:spcBef>
                <a:spcPct val="20000"/>
              </a:spcBef>
              <a:buFont typeface="Arial"/>
              <a:buNone/>
              <a:defRPr sz="1687" kern="1200">
                <a:solidFill>
                  <a:schemeClr val="tx1"/>
                </a:solidFill>
                <a:latin typeface="+mn-lt"/>
                <a:ea typeface="+mn-ea"/>
                <a:cs typeface="+mn-cs"/>
              </a:defRPr>
            </a:lvl3pPr>
            <a:lvl4pPr marL="937607" indent="0" algn="l" defTabSz="321465" rtl="0" eaLnBrk="1" latinLnBrk="0" hangingPunct="1">
              <a:spcBef>
                <a:spcPct val="20000"/>
              </a:spcBef>
              <a:buFont typeface="Arial"/>
              <a:buNone/>
              <a:defRPr sz="1407" kern="1200">
                <a:solidFill>
                  <a:schemeClr val="tx1"/>
                </a:solidFill>
                <a:latin typeface="+mn-lt"/>
                <a:ea typeface="+mn-ea"/>
                <a:cs typeface="+mn-cs"/>
              </a:defRPr>
            </a:lvl4pPr>
            <a:lvl5pPr marL="1250143" indent="0" algn="l" defTabSz="321465" rtl="0" eaLnBrk="1" latinLnBrk="0" hangingPunct="1">
              <a:spcBef>
                <a:spcPct val="20000"/>
              </a:spcBef>
              <a:buFont typeface="Arial"/>
              <a:buNone/>
              <a:defRPr sz="1407" kern="1200">
                <a:solidFill>
                  <a:schemeClr val="tx1"/>
                </a:solidFill>
                <a:latin typeface="+mn-lt"/>
                <a:ea typeface="+mn-ea"/>
                <a:cs typeface="+mn-cs"/>
              </a:defRPr>
            </a:lvl5pPr>
            <a:lvl6pPr marL="1768060" indent="-160732" algn="l" defTabSz="321465" rtl="0" eaLnBrk="1" latinLnBrk="0" hangingPunct="1">
              <a:spcBef>
                <a:spcPct val="20000"/>
              </a:spcBef>
              <a:buFont typeface="Arial"/>
              <a:buChar char="•"/>
              <a:defRPr sz="1407" kern="1200">
                <a:solidFill>
                  <a:schemeClr val="tx1"/>
                </a:solidFill>
                <a:latin typeface="+mn-lt"/>
                <a:ea typeface="+mn-ea"/>
                <a:cs typeface="+mn-cs"/>
              </a:defRPr>
            </a:lvl6pPr>
            <a:lvl7pPr marL="2089525" indent="-160732" algn="l" defTabSz="321465" rtl="0" eaLnBrk="1" latinLnBrk="0" hangingPunct="1">
              <a:spcBef>
                <a:spcPct val="20000"/>
              </a:spcBef>
              <a:buFont typeface="Arial"/>
              <a:buChar char="•"/>
              <a:defRPr sz="1407" kern="1200">
                <a:solidFill>
                  <a:schemeClr val="tx1"/>
                </a:solidFill>
                <a:latin typeface="+mn-lt"/>
                <a:ea typeface="+mn-ea"/>
                <a:cs typeface="+mn-cs"/>
              </a:defRPr>
            </a:lvl7pPr>
            <a:lvl8pPr marL="2410990" indent="-160732" algn="l" defTabSz="321465" rtl="0" eaLnBrk="1" latinLnBrk="0" hangingPunct="1">
              <a:spcBef>
                <a:spcPct val="20000"/>
              </a:spcBef>
              <a:buFont typeface="Arial"/>
              <a:buChar char="•"/>
              <a:defRPr sz="1407" kern="1200">
                <a:solidFill>
                  <a:schemeClr val="tx1"/>
                </a:solidFill>
                <a:latin typeface="+mn-lt"/>
                <a:ea typeface="+mn-ea"/>
                <a:cs typeface="+mn-cs"/>
              </a:defRPr>
            </a:lvl8pPr>
            <a:lvl9pPr marL="2732456" indent="-160732" algn="l" defTabSz="321465" rtl="0" eaLnBrk="1" latinLnBrk="0" hangingPunct="1">
              <a:spcBef>
                <a:spcPct val="20000"/>
              </a:spcBef>
              <a:buFont typeface="Arial"/>
              <a:buChar char="•"/>
              <a:defRPr sz="1407" kern="1200">
                <a:solidFill>
                  <a:schemeClr val="tx1"/>
                </a:solidFill>
                <a:latin typeface="+mn-lt"/>
                <a:ea typeface="+mn-ea"/>
                <a:cs typeface="+mn-cs"/>
              </a:defRPr>
            </a:lvl9pPr>
          </a:lstStyle>
          <a:p>
            <a:r>
              <a:rPr lang="fr-FR" dirty="0"/>
              <a:t>Le Changement Climatique dans le monde, des effets variés: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68E4F69-4BC4-4F95-880B-BE0751026754}"/>
              </a:ext>
            </a:extLst>
          </p:cNvPr>
          <p:cNvSpPr>
            <a:spLocks noGrp="1"/>
          </p:cNvSpPr>
          <p:nvPr>
            <p:ph type="body" sz="quarter" idx="10"/>
          </p:nvPr>
        </p:nvSpPr>
        <p:spPr>
          <a:xfrm>
            <a:off x="0" y="0"/>
            <a:ext cx="6439695" cy="980113"/>
          </a:xfrm>
        </p:spPr>
        <p:txBody>
          <a:bodyPr/>
          <a:lstStyle/>
          <a:p>
            <a:r>
              <a:rPr lang="fr-FR" dirty="0"/>
              <a:t>DEVELOPPEMENT</a:t>
            </a:r>
          </a:p>
          <a:p>
            <a:r>
              <a:rPr lang="fr-FR" dirty="0"/>
              <a:t>CONNAISSANCE EAU/ CLIMAT</a:t>
            </a:r>
          </a:p>
        </p:txBody>
      </p:sp>
      <p:pic>
        <p:nvPicPr>
          <p:cNvPr id="4" name="Image 3">
            <a:extLst>
              <a:ext uri="{FF2B5EF4-FFF2-40B4-BE49-F238E27FC236}">
                <a16:creationId xmlns:a16="http://schemas.microsoft.com/office/drawing/2014/main" id="{4A99929D-8D2B-4BA9-BE40-BF0554C34290}"/>
              </a:ext>
            </a:extLst>
          </p:cNvPr>
          <p:cNvPicPr>
            <a:picLocks noChangeAspect="1"/>
          </p:cNvPicPr>
          <p:nvPr/>
        </p:nvPicPr>
        <p:blipFill>
          <a:blip r:embed="rId2"/>
          <a:stretch>
            <a:fillRect/>
          </a:stretch>
        </p:blipFill>
        <p:spPr>
          <a:xfrm>
            <a:off x="0" y="1182843"/>
            <a:ext cx="9144000" cy="4492314"/>
          </a:xfrm>
          <a:prstGeom prst="rect">
            <a:avLst/>
          </a:prstGeom>
        </p:spPr>
      </p:pic>
      <p:sp>
        <p:nvSpPr>
          <p:cNvPr id="2" name="Rectangle 1">
            <a:extLst>
              <a:ext uri="{FF2B5EF4-FFF2-40B4-BE49-F238E27FC236}">
                <a16:creationId xmlns:a16="http://schemas.microsoft.com/office/drawing/2014/main" id="{6186F778-64F9-4005-8BAF-5D0BC55EB4F8}"/>
              </a:ext>
            </a:extLst>
          </p:cNvPr>
          <p:cNvSpPr/>
          <p:nvPr/>
        </p:nvSpPr>
        <p:spPr>
          <a:xfrm>
            <a:off x="5308600" y="3251200"/>
            <a:ext cx="1854200" cy="1244600"/>
          </a:xfrm>
          <a:prstGeom prst="rect">
            <a:avLst/>
          </a:prstGeom>
          <a:noFill/>
          <a:ln w="635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 name="Connecteur droit avec flèche 5">
            <a:extLst>
              <a:ext uri="{FF2B5EF4-FFF2-40B4-BE49-F238E27FC236}">
                <a16:creationId xmlns:a16="http://schemas.microsoft.com/office/drawing/2014/main" id="{902DE79B-DA66-4E15-8907-8DA22C44B4CC}"/>
              </a:ext>
            </a:extLst>
          </p:cNvPr>
          <p:cNvCxnSpPr>
            <a:cxnSpLocks/>
          </p:cNvCxnSpPr>
          <p:nvPr/>
        </p:nvCxnSpPr>
        <p:spPr>
          <a:xfrm flipH="1">
            <a:off x="4724400" y="4495800"/>
            <a:ext cx="584201" cy="981518"/>
          </a:xfrm>
          <a:prstGeom prst="straightConnector1">
            <a:avLst/>
          </a:prstGeom>
          <a:ln w="60325">
            <a:solidFill>
              <a:srgbClr val="C0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C4FB1147-BB07-4431-AE20-2FDB1F811492}"/>
              </a:ext>
            </a:extLst>
          </p:cNvPr>
          <p:cNvSpPr/>
          <p:nvPr/>
        </p:nvSpPr>
        <p:spPr>
          <a:xfrm>
            <a:off x="1642535" y="5573792"/>
            <a:ext cx="3327400" cy="543887"/>
          </a:xfrm>
          <a:prstGeom prst="rect">
            <a:avLst/>
          </a:prstGeom>
          <a:noFill/>
          <a:ln w="635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C00000"/>
                </a:solidFill>
              </a:rPr>
              <a:t>Un défi à l’échelle locale</a:t>
            </a:r>
          </a:p>
        </p:txBody>
      </p:sp>
    </p:spTree>
    <p:extLst>
      <p:ext uri="{BB962C8B-B14F-4D97-AF65-F5344CB8AC3E}">
        <p14:creationId xmlns:p14="http://schemas.microsoft.com/office/powerpoint/2010/main" val="1241847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669728" y="3144415"/>
            <a:ext cx="7804547" cy="3097435"/>
          </a:xfrm>
        </p:spPr>
        <p:txBody>
          <a:bodyPr/>
          <a:lstStyle/>
          <a:p>
            <a:pPr marL="0" indent="0" algn="ctr">
              <a:buNone/>
            </a:pPr>
            <a:endParaRPr lang="fr-FR" dirty="0"/>
          </a:p>
          <a:p>
            <a:pPr marL="0" indent="0" algn="ctr">
              <a:buNone/>
            </a:pPr>
            <a:r>
              <a:rPr lang="fr-FR" dirty="0">
                <a:solidFill>
                  <a:schemeClr val="bg1"/>
                </a:solidFill>
              </a:rPr>
              <a:t>MAIS DES SOLUTIONS</a:t>
            </a:r>
          </a:p>
          <a:p>
            <a:pPr marL="0" indent="0" algn="ctr">
              <a:buNone/>
            </a:pPr>
            <a:endParaRPr lang="fr-FR" dirty="0">
              <a:solidFill>
                <a:schemeClr val="bg1"/>
              </a:solidFill>
            </a:endParaRPr>
          </a:p>
          <a:p>
            <a:pPr marL="0" indent="0" algn="ctr">
              <a:buNone/>
            </a:pPr>
            <a:endParaRPr lang="fr-FR" dirty="0">
              <a:solidFill>
                <a:schemeClr val="bg1"/>
              </a:solidFill>
            </a:endParaRPr>
          </a:p>
          <a:p>
            <a:pPr marL="0" indent="0" algn="ctr">
              <a:buNone/>
            </a:pPr>
            <a:r>
              <a:rPr lang="fr-FR" dirty="0">
                <a:solidFill>
                  <a:schemeClr val="bg1"/>
                </a:solidFill>
              </a:rPr>
              <a:t>Une APPROCHE SYSTEMIQUE DE L’AMENAGEMENT</a:t>
            </a:r>
          </a:p>
          <a:p>
            <a:pPr algn="ctr"/>
            <a:endParaRPr lang="fr-FR" dirty="0"/>
          </a:p>
          <a:p>
            <a:endParaRPr lang="fr-FR" dirty="0"/>
          </a:p>
        </p:txBody>
      </p:sp>
    </p:spTree>
    <p:extLst>
      <p:ext uri="{BB962C8B-B14F-4D97-AF65-F5344CB8AC3E}">
        <p14:creationId xmlns:p14="http://schemas.microsoft.com/office/powerpoint/2010/main" val="3901604819"/>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droite 3"/>
          <p:cNvSpPr/>
          <p:nvPr/>
        </p:nvSpPr>
        <p:spPr>
          <a:xfrm>
            <a:off x="1608601" y="4459284"/>
            <a:ext cx="1566080" cy="50155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5" name="ZoneTexte 4"/>
          <p:cNvSpPr txBox="1"/>
          <p:nvPr/>
        </p:nvSpPr>
        <p:spPr>
          <a:xfrm>
            <a:off x="3174681" y="4312458"/>
            <a:ext cx="3821543" cy="923330"/>
          </a:xfrm>
          <a:prstGeom prst="rect">
            <a:avLst/>
          </a:prstGeom>
          <a:noFill/>
        </p:spPr>
        <p:txBody>
          <a:bodyPr wrap="square" rtlCol="0">
            <a:spAutoFit/>
          </a:bodyPr>
          <a:lstStyle/>
          <a:p>
            <a:pPr algn="ctr"/>
            <a:r>
              <a:rPr lang="fr-FR" b="1" dirty="0">
                <a:solidFill>
                  <a:srgbClr val="002060"/>
                </a:solidFill>
              </a:rPr>
              <a:t>Une nécessaire évaluation, quantification, monétarisation des services  / bénéfices</a:t>
            </a:r>
          </a:p>
        </p:txBody>
      </p:sp>
      <p:sp>
        <p:nvSpPr>
          <p:cNvPr id="6" name="Forme libre 5"/>
          <p:cNvSpPr/>
          <p:nvPr/>
        </p:nvSpPr>
        <p:spPr>
          <a:xfrm>
            <a:off x="156910" y="1778420"/>
            <a:ext cx="8824511" cy="3594253"/>
          </a:xfrm>
          <a:custGeom>
            <a:avLst/>
            <a:gdLst>
              <a:gd name="connsiteX0" fmla="*/ 0 w 11766014"/>
              <a:gd name="connsiteY0" fmla="*/ 0 h 4792337"/>
              <a:gd name="connsiteX1" fmla="*/ 11721947 w 11766014"/>
              <a:gd name="connsiteY1" fmla="*/ 33050 h 4792337"/>
              <a:gd name="connsiteX2" fmla="*/ 11766014 w 11766014"/>
              <a:gd name="connsiteY2" fmla="*/ 3591499 h 4792337"/>
              <a:gd name="connsiteX3" fmla="*/ 9639759 w 11766014"/>
              <a:gd name="connsiteY3" fmla="*/ 3988106 h 4792337"/>
              <a:gd name="connsiteX4" fmla="*/ 9386371 w 11766014"/>
              <a:gd name="connsiteY4" fmla="*/ 4792337 h 4792337"/>
              <a:gd name="connsiteX5" fmla="*/ 1751682 w 11766014"/>
              <a:gd name="connsiteY5" fmla="*/ 4594034 h 4792337"/>
              <a:gd name="connsiteX6" fmla="*/ 11017 w 11766014"/>
              <a:gd name="connsiteY6" fmla="*/ 3283026 h 4792337"/>
              <a:gd name="connsiteX7" fmla="*/ 0 w 11766014"/>
              <a:gd name="connsiteY7" fmla="*/ 0 h 479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66014" h="4792337">
                <a:moveTo>
                  <a:pt x="0" y="0"/>
                </a:moveTo>
                <a:lnTo>
                  <a:pt x="11721947" y="33050"/>
                </a:lnTo>
                <a:lnTo>
                  <a:pt x="11766014" y="3591499"/>
                </a:lnTo>
                <a:lnTo>
                  <a:pt x="9639759" y="3988106"/>
                </a:lnTo>
                <a:lnTo>
                  <a:pt x="9386371" y="4792337"/>
                </a:lnTo>
                <a:lnTo>
                  <a:pt x="1751682" y="4594034"/>
                </a:lnTo>
                <a:lnTo>
                  <a:pt x="11017" y="3283026"/>
                </a:lnTo>
                <a:cubicBezTo>
                  <a:pt x="7345" y="2188684"/>
                  <a:pt x="3672" y="1094342"/>
                  <a:pt x="0"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ZoneTexte 6"/>
          <p:cNvSpPr txBox="1"/>
          <p:nvPr/>
        </p:nvSpPr>
        <p:spPr>
          <a:xfrm>
            <a:off x="4582237" y="2617603"/>
            <a:ext cx="184731" cy="300082"/>
          </a:xfrm>
          <a:prstGeom prst="rect">
            <a:avLst/>
          </a:prstGeom>
          <a:noFill/>
        </p:spPr>
        <p:txBody>
          <a:bodyPr wrap="none" rtlCol="0">
            <a:spAutoFit/>
          </a:bodyPr>
          <a:lstStyle/>
          <a:p>
            <a:pPr defTabSz="342900"/>
            <a:endParaRPr lang="fr-FR" sz="1350" dirty="0">
              <a:solidFill>
                <a:prstClr val="black"/>
              </a:solidFill>
              <a:latin typeface="Trebuchet MS" panose="020B0603020202020204"/>
            </a:endParaRPr>
          </a:p>
        </p:txBody>
      </p:sp>
      <p:sp>
        <p:nvSpPr>
          <p:cNvPr id="9" name="ZoneTexte 8"/>
          <p:cNvSpPr txBox="1"/>
          <p:nvPr/>
        </p:nvSpPr>
        <p:spPr>
          <a:xfrm>
            <a:off x="4582237" y="3375184"/>
            <a:ext cx="184731" cy="300082"/>
          </a:xfrm>
          <a:prstGeom prst="rect">
            <a:avLst/>
          </a:prstGeom>
          <a:noFill/>
        </p:spPr>
        <p:txBody>
          <a:bodyPr wrap="none" rtlCol="0">
            <a:spAutoFit/>
          </a:bodyPr>
          <a:lstStyle/>
          <a:p>
            <a:pPr defTabSz="342900"/>
            <a:endParaRPr lang="fr-FR" sz="1350" dirty="0">
              <a:solidFill>
                <a:prstClr val="black"/>
              </a:solidFill>
              <a:latin typeface="Trebuchet MS" panose="020B0603020202020204"/>
            </a:endParaRPr>
          </a:p>
        </p:txBody>
      </p:sp>
      <p:sp>
        <p:nvSpPr>
          <p:cNvPr id="10" name="ZoneTexte 9"/>
          <p:cNvSpPr txBox="1"/>
          <p:nvPr/>
        </p:nvSpPr>
        <p:spPr>
          <a:xfrm>
            <a:off x="362914" y="1614268"/>
            <a:ext cx="3932015" cy="2862322"/>
          </a:xfrm>
          <a:prstGeom prst="rect">
            <a:avLst/>
          </a:prstGeom>
          <a:noFill/>
        </p:spPr>
        <p:txBody>
          <a:bodyPr wrap="square" rtlCol="0">
            <a:spAutoFit/>
          </a:bodyPr>
          <a:lstStyle/>
          <a:p>
            <a:r>
              <a:rPr lang="fr-FR" b="1" i="1" u="sng" dirty="0">
                <a:solidFill>
                  <a:srgbClr val="C00000"/>
                </a:solidFill>
                <a:latin typeface="Arial Narrow" panose="020B0606020202030204" pitchFamily="34" charset="0"/>
              </a:rPr>
              <a:t>Un schéma classique : </a:t>
            </a:r>
          </a:p>
          <a:p>
            <a:r>
              <a:rPr lang="fr-FR" dirty="0">
                <a:solidFill>
                  <a:srgbClr val="C00000"/>
                </a:solidFill>
                <a:latin typeface="Arial Narrow" panose="020B0606020202030204" pitchFamily="34" charset="0"/>
              </a:rPr>
              <a:t>Obligation de réponse à une problématique</a:t>
            </a:r>
          </a:p>
          <a:p>
            <a:pPr algn="just"/>
            <a:r>
              <a:rPr lang="fr-FR" dirty="0">
                <a:solidFill>
                  <a:srgbClr val="C00000"/>
                </a:solidFill>
                <a:latin typeface="Arial Narrow" panose="020B0606020202030204" pitchFamily="34" charset="0"/>
              </a:rPr>
              <a:t>(par exemple, protection contre les inondations)</a:t>
            </a:r>
          </a:p>
          <a:p>
            <a:pPr marL="342900" indent="-342900">
              <a:buFont typeface="Wingdings" panose="05000000000000000000" pitchFamily="2" charset="2"/>
              <a:buChar char="à"/>
            </a:pPr>
            <a:r>
              <a:rPr lang="fr-FR" dirty="0">
                <a:solidFill>
                  <a:srgbClr val="C00000"/>
                </a:solidFill>
                <a:latin typeface="Arial Narrow" panose="020B0606020202030204" pitchFamily="34" charset="0"/>
                <a:sym typeface="Wingdings" panose="05000000000000000000" pitchFamily="2" charset="2"/>
              </a:rPr>
              <a:t>Une solution technique appropriée </a:t>
            </a:r>
          </a:p>
          <a:p>
            <a:pPr marL="342900" indent="-342900">
              <a:buFont typeface="Wingdings" panose="05000000000000000000" pitchFamily="2" charset="2"/>
              <a:buChar char="à"/>
            </a:pPr>
            <a:r>
              <a:rPr lang="fr-FR" dirty="0">
                <a:solidFill>
                  <a:srgbClr val="C00000"/>
                </a:solidFill>
                <a:latin typeface="Arial Narrow" panose="020B0606020202030204" pitchFamily="34" charset="0"/>
                <a:sym typeface="Wingdings" panose="05000000000000000000" pitchFamily="2" charset="2"/>
              </a:rPr>
              <a:t>Un financement spécifique avec des règles systématiques (Agences de l’Eau, Département </a:t>
            </a:r>
            <a:r>
              <a:rPr lang="fr-FR" dirty="0" err="1">
                <a:solidFill>
                  <a:srgbClr val="C00000"/>
                </a:solidFill>
                <a:latin typeface="Arial Narrow" panose="020B0606020202030204" pitchFamily="34" charset="0"/>
                <a:sym typeface="Wingdings" panose="05000000000000000000" pitchFamily="2" charset="2"/>
              </a:rPr>
              <a:t>etc</a:t>
            </a:r>
            <a:r>
              <a:rPr lang="fr-FR" dirty="0">
                <a:solidFill>
                  <a:srgbClr val="C00000"/>
                </a:solidFill>
                <a:latin typeface="Arial Narrow" panose="020B0606020202030204" pitchFamily="34" charset="0"/>
                <a:sym typeface="Wingdings" panose="05000000000000000000" pitchFamily="2" charset="2"/>
              </a:rPr>
              <a:t> …)</a:t>
            </a:r>
          </a:p>
          <a:p>
            <a:pPr marL="342900" indent="-342900">
              <a:buFont typeface="Wingdings" panose="05000000000000000000" pitchFamily="2" charset="2"/>
              <a:buChar char="à"/>
            </a:pPr>
            <a:endParaRPr lang="fr-FR" dirty="0">
              <a:latin typeface="Arial Narrow" panose="020B0606020202030204" pitchFamily="34" charset="0"/>
              <a:sym typeface="Wingdings" panose="05000000000000000000" pitchFamily="2" charset="2"/>
            </a:endParaRPr>
          </a:p>
          <a:p>
            <a:pPr marL="342900" indent="-342900">
              <a:buFont typeface="Wingdings" panose="05000000000000000000" pitchFamily="2" charset="2"/>
              <a:buChar char="à"/>
            </a:pPr>
            <a:endParaRPr lang="fr-FR" dirty="0">
              <a:latin typeface="Arial Narrow" panose="020B0606020202030204" pitchFamily="34" charset="0"/>
            </a:endParaRPr>
          </a:p>
        </p:txBody>
      </p:sp>
      <p:pic>
        <p:nvPicPr>
          <p:cNvPr id="11" name="Image 10"/>
          <p:cNvPicPr>
            <a:picLocks noChangeAspect="1"/>
          </p:cNvPicPr>
          <p:nvPr/>
        </p:nvPicPr>
        <p:blipFill>
          <a:blip r:embed="rId2"/>
          <a:stretch>
            <a:fillRect/>
          </a:stretch>
        </p:blipFill>
        <p:spPr>
          <a:xfrm>
            <a:off x="1167790" y="3991573"/>
            <a:ext cx="2636874" cy="1120247"/>
          </a:xfrm>
          <a:prstGeom prst="rect">
            <a:avLst/>
          </a:prstGeom>
          <a:effectLst/>
        </p:spPr>
      </p:pic>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9963" y="4042854"/>
            <a:ext cx="1163330" cy="1169851"/>
          </a:xfrm>
          <a:prstGeom prst="ellipse">
            <a:avLst/>
          </a:prstGeom>
          <a:ln w="63500" cap="rnd">
            <a:noFill/>
          </a:ln>
          <a:effectLst>
            <a:softEdge rad="25400"/>
          </a:effectLst>
          <a:scene3d>
            <a:camera prst="orthographicFront"/>
            <a:lightRig rig="contrasting" dir="t">
              <a:rot lat="0" lon="0" rev="3000000"/>
            </a:lightRig>
          </a:scene3d>
          <a:sp3d contourW="7620">
            <a:bevelT w="95250" h="31750"/>
            <a:contourClr>
              <a:srgbClr val="333333"/>
            </a:contourClr>
          </a:sp3d>
        </p:spPr>
      </p:pic>
      <p:pic>
        <p:nvPicPr>
          <p:cNvPr id="13" name="Imag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8423" y="4048368"/>
            <a:ext cx="1124462" cy="116433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5" name="Flèche droite 14"/>
          <p:cNvSpPr/>
          <p:nvPr/>
        </p:nvSpPr>
        <p:spPr>
          <a:xfrm>
            <a:off x="1605219" y="4437812"/>
            <a:ext cx="1566080" cy="50155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16" name="ZoneTexte 15"/>
          <p:cNvSpPr txBox="1"/>
          <p:nvPr/>
        </p:nvSpPr>
        <p:spPr>
          <a:xfrm>
            <a:off x="3171299" y="4290986"/>
            <a:ext cx="3821543" cy="923330"/>
          </a:xfrm>
          <a:prstGeom prst="rect">
            <a:avLst/>
          </a:prstGeom>
          <a:noFill/>
        </p:spPr>
        <p:txBody>
          <a:bodyPr wrap="square" rtlCol="0">
            <a:spAutoFit/>
          </a:bodyPr>
          <a:lstStyle/>
          <a:p>
            <a:pPr algn="ctr"/>
            <a:r>
              <a:rPr lang="fr-FR" b="1" dirty="0">
                <a:solidFill>
                  <a:srgbClr val="002060"/>
                </a:solidFill>
              </a:rPr>
              <a:t>Une nécessaire évaluation, quantification, monétarisation des services  / bénéfices</a:t>
            </a:r>
          </a:p>
        </p:txBody>
      </p:sp>
      <p:sp>
        <p:nvSpPr>
          <p:cNvPr id="17" name="Forme libre 16"/>
          <p:cNvSpPr/>
          <p:nvPr/>
        </p:nvSpPr>
        <p:spPr>
          <a:xfrm>
            <a:off x="153529" y="1756948"/>
            <a:ext cx="8824511" cy="3594253"/>
          </a:xfrm>
          <a:custGeom>
            <a:avLst/>
            <a:gdLst>
              <a:gd name="connsiteX0" fmla="*/ 0 w 11766014"/>
              <a:gd name="connsiteY0" fmla="*/ 0 h 4792337"/>
              <a:gd name="connsiteX1" fmla="*/ 11721947 w 11766014"/>
              <a:gd name="connsiteY1" fmla="*/ 33050 h 4792337"/>
              <a:gd name="connsiteX2" fmla="*/ 11766014 w 11766014"/>
              <a:gd name="connsiteY2" fmla="*/ 3591499 h 4792337"/>
              <a:gd name="connsiteX3" fmla="*/ 9639759 w 11766014"/>
              <a:gd name="connsiteY3" fmla="*/ 3988106 h 4792337"/>
              <a:gd name="connsiteX4" fmla="*/ 9386371 w 11766014"/>
              <a:gd name="connsiteY4" fmla="*/ 4792337 h 4792337"/>
              <a:gd name="connsiteX5" fmla="*/ 1751682 w 11766014"/>
              <a:gd name="connsiteY5" fmla="*/ 4594034 h 4792337"/>
              <a:gd name="connsiteX6" fmla="*/ 11017 w 11766014"/>
              <a:gd name="connsiteY6" fmla="*/ 3283026 h 4792337"/>
              <a:gd name="connsiteX7" fmla="*/ 0 w 11766014"/>
              <a:gd name="connsiteY7" fmla="*/ 0 h 479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66014" h="4792337">
                <a:moveTo>
                  <a:pt x="0" y="0"/>
                </a:moveTo>
                <a:lnTo>
                  <a:pt x="11721947" y="33050"/>
                </a:lnTo>
                <a:lnTo>
                  <a:pt x="11766014" y="3591499"/>
                </a:lnTo>
                <a:lnTo>
                  <a:pt x="9639759" y="3988106"/>
                </a:lnTo>
                <a:lnTo>
                  <a:pt x="9386371" y="4792337"/>
                </a:lnTo>
                <a:lnTo>
                  <a:pt x="1751682" y="4594034"/>
                </a:lnTo>
                <a:lnTo>
                  <a:pt x="11017" y="3283026"/>
                </a:lnTo>
                <a:cubicBezTo>
                  <a:pt x="7345" y="2188684"/>
                  <a:pt x="3672" y="1094342"/>
                  <a:pt x="0"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ZoneTexte 17"/>
          <p:cNvSpPr txBox="1"/>
          <p:nvPr/>
        </p:nvSpPr>
        <p:spPr>
          <a:xfrm>
            <a:off x="4578856" y="2596131"/>
            <a:ext cx="184731" cy="300082"/>
          </a:xfrm>
          <a:prstGeom prst="rect">
            <a:avLst/>
          </a:prstGeom>
          <a:noFill/>
        </p:spPr>
        <p:txBody>
          <a:bodyPr wrap="none" rtlCol="0">
            <a:spAutoFit/>
          </a:bodyPr>
          <a:lstStyle/>
          <a:p>
            <a:pPr defTabSz="342900"/>
            <a:endParaRPr lang="fr-FR" sz="1350" dirty="0">
              <a:solidFill>
                <a:prstClr val="black"/>
              </a:solidFill>
              <a:latin typeface="Trebuchet MS" panose="020B0603020202020204"/>
            </a:endParaRPr>
          </a:p>
        </p:txBody>
      </p:sp>
      <p:sp>
        <p:nvSpPr>
          <p:cNvPr id="19" name="ZoneTexte 18"/>
          <p:cNvSpPr txBox="1"/>
          <p:nvPr/>
        </p:nvSpPr>
        <p:spPr>
          <a:xfrm>
            <a:off x="4565784" y="1446352"/>
            <a:ext cx="4605950" cy="3323987"/>
          </a:xfrm>
          <a:prstGeom prst="rect">
            <a:avLst/>
          </a:prstGeom>
          <a:noFill/>
        </p:spPr>
        <p:txBody>
          <a:bodyPr wrap="square" rtlCol="0">
            <a:spAutoFit/>
          </a:bodyPr>
          <a:lstStyle/>
          <a:p>
            <a:r>
              <a:rPr lang="fr-FR" sz="2400" b="1" i="1" u="sng" dirty="0">
                <a:solidFill>
                  <a:srgbClr val="006600"/>
                </a:solidFill>
                <a:latin typeface="Arial Narrow" panose="020B0606020202030204" pitchFamily="34" charset="0"/>
              </a:rPr>
              <a:t>Un schéma global : « mesures combinées » éco-</a:t>
            </a:r>
            <a:r>
              <a:rPr lang="fr-FR" sz="2400" b="1" i="1" u="sng" dirty="0" err="1">
                <a:solidFill>
                  <a:srgbClr val="006600"/>
                </a:solidFill>
                <a:latin typeface="Arial Narrow" panose="020B0606020202030204" pitchFamily="34" charset="0"/>
              </a:rPr>
              <a:t>ingéniérées</a:t>
            </a:r>
            <a:endParaRPr lang="fr-FR" sz="2400" b="1" i="1" u="sng" dirty="0">
              <a:solidFill>
                <a:srgbClr val="006600"/>
              </a:solidFill>
              <a:latin typeface="Arial Narrow" panose="020B0606020202030204" pitchFamily="34" charset="0"/>
            </a:endParaRPr>
          </a:p>
          <a:p>
            <a:r>
              <a:rPr lang="fr-FR" sz="2400" dirty="0">
                <a:solidFill>
                  <a:srgbClr val="006600"/>
                </a:solidFill>
                <a:latin typeface="Arial Narrow" panose="020B0606020202030204" pitchFamily="34" charset="0"/>
              </a:rPr>
              <a:t>La recherche de services rendus multiples ( plusieurs bénéfices, plusieurs fonctions) </a:t>
            </a:r>
          </a:p>
          <a:p>
            <a:endParaRPr lang="fr-FR" dirty="0">
              <a:solidFill>
                <a:srgbClr val="006600"/>
              </a:solidFill>
              <a:latin typeface="Arial Narrow" panose="020B0606020202030204" pitchFamily="34" charset="0"/>
            </a:endParaRPr>
          </a:p>
          <a:p>
            <a:pPr defTabSz="342900"/>
            <a:r>
              <a:rPr lang="fr-FR" dirty="0">
                <a:solidFill>
                  <a:srgbClr val="006600"/>
                </a:solidFill>
                <a:latin typeface="Arial Narrow" panose="020B0606020202030204" pitchFamily="34" charset="0"/>
                <a:sym typeface="Wingdings" panose="05000000000000000000" pitchFamily="2" charset="2"/>
              </a:rPr>
              <a:t> </a:t>
            </a:r>
            <a:r>
              <a:rPr lang="fr-FR" dirty="0">
                <a:solidFill>
                  <a:srgbClr val="006600"/>
                </a:solidFill>
                <a:latin typeface="Arial Narrow" panose="020B0606020202030204" pitchFamily="34" charset="0"/>
              </a:rPr>
              <a:t>Des acteurs à impliquer sur différents secteurs</a:t>
            </a:r>
          </a:p>
          <a:p>
            <a:pPr defTabSz="342900"/>
            <a:r>
              <a:rPr lang="fr-FR" dirty="0">
                <a:solidFill>
                  <a:srgbClr val="006600"/>
                </a:solidFill>
                <a:latin typeface="Arial Narrow" panose="020B0606020202030204" pitchFamily="34" charset="0"/>
                <a:sym typeface="Wingdings" panose="05000000000000000000" pitchFamily="2" charset="2"/>
              </a:rPr>
              <a:t> </a:t>
            </a:r>
            <a:r>
              <a:rPr lang="fr-FR" dirty="0">
                <a:solidFill>
                  <a:srgbClr val="006600"/>
                </a:solidFill>
                <a:latin typeface="Arial Narrow" panose="020B0606020202030204" pitchFamily="34" charset="0"/>
              </a:rPr>
              <a:t>Une échelle territoriale et des acteurs intégrés</a:t>
            </a:r>
          </a:p>
          <a:p>
            <a:pPr defTabSz="342900"/>
            <a:r>
              <a:rPr lang="fr-FR" dirty="0">
                <a:solidFill>
                  <a:srgbClr val="006600"/>
                </a:solidFill>
                <a:latin typeface="Arial Narrow" panose="020B0606020202030204" pitchFamily="34" charset="0"/>
                <a:sym typeface="Wingdings" panose="05000000000000000000" pitchFamily="2" charset="2"/>
              </a:rPr>
              <a:t> </a:t>
            </a:r>
            <a:r>
              <a:rPr lang="fr-FR" dirty="0">
                <a:solidFill>
                  <a:srgbClr val="006600"/>
                </a:solidFill>
                <a:latin typeface="Arial Narrow" panose="020B0606020202030204" pitchFamily="34" charset="0"/>
              </a:rPr>
              <a:t>Une concertation et planification difficile?</a:t>
            </a:r>
          </a:p>
          <a:p>
            <a:pPr defTabSz="342900"/>
            <a:r>
              <a:rPr lang="fr-FR" b="1" dirty="0">
                <a:solidFill>
                  <a:srgbClr val="006600"/>
                </a:solidFill>
                <a:latin typeface="Arial Narrow" panose="020B0606020202030204" pitchFamily="34" charset="0"/>
                <a:sym typeface="Wingdings" panose="05000000000000000000" pitchFamily="2" charset="2"/>
              </a:rPr>
              <a:t> De nouvelles approches de financements</a:t>
            </a:r>
            <a:endParaRPr lang="fr-FR" b="1" dirty="0">
              <a:solidFill>
                <a:srgbClr val="006600"/>
              </a:solidFill>
              <a:latin typeface="Arial Narrow" panose="020B0606020202030204" pitchFamily="34" charset="0"/>
            </a:endParaRPr>
          </a:p>
        </p:txBody>
      </p:sp>
      <p:sp>
        <p:nvSpPr>
          <p:cNvPr id="20" name="ZoneTexte 19"/>
          <p:cNvSpPr txBox="1"/>
          <p:nvPr/>
        </p:nvSpPr>
        <p:spPr>
          <a:xfrm>
            <a:off x="4578856" y="3353713"/>
            <a:ext cx="184731" cy="300082"/>
          </a:xfrm>
          <a:prstGeom prst="rect">
            <a:avLst/>
          </a:prstGeom>
          <a:noFill/>
        </p:spPr>
        <p:txBody>
          <a:bodyPr wrap="none" rtlCol="0">
            <a:spAutoFit/>
          </a:bodyPr>
          <a:lstStyle/>
          <a:p>
            <a:pPr defTabSz="342900"/>
            <a:endParaRPr lang="fr-FR" sz="1350" dirty="0">
              <a:solidFill>
                <a:prstClr val="black"/>
              </a:solidFill>
              <a:latin typeface="Trebuchet MS" panose="020B0603020202020204"/>
            </a:endParaRPr>
          </a:p>
        </p:txBody>
      </p:sp>
      <p:sp>
        <p:nvSpPr>
          <p:cNvPr id="21" name="ZoneTexte 20"/>
          <p:cNvSpPr txBox="1"/>
          <p:nvPr/>
        </p:nvSpPr>
        <p:spPr>
          <a:xfrm>
            <a:off x="0" y="1592796"/>
            <a:ext cx="4291547" cy="3323987"/>
          </a:xfrm>
          <a:prstGeom prst="rect">
            <a:avLst/>
          </a:prstGeom>
          <a:noFill/>
        </p:spPr>
        <p:txBody>
          <a:bodyPr wrap="square" rtlCol="0">
            <a:spAutoFit/>
          </a:bodyPr>
          <a:lstStyle/>
          <a:p>
            <a:r>
              <a:rPr lang="fr-FR" sz="2400" b="1" i="1" u="sng" dirty="0">
                <a:solidFill>
                  <a:srgbClr val="C00000"/>
                </a:solidFill>
                <a:latin typeface="Arial Narrow" panose="020B0606020202030204" pitchFamily="34" charset="0"/>
              </a:rPr>
              <a:t>Un schéma classique : </a:t>
            </a:r>
          </a:p>
          <a:p>
            <a:r>
              <a:rPr lang="fr-FR" sz="2400" dirty="0">
                <a:solidFill>
                  <a:srgbClr val="C00000"/>
                </a:solidFill>
                <a:latin typeface="Arial Narrow" panose="020B0606020202030204" pitchFamily="34" charset="0"/>
              </a:rPr>
              <a:t>Une réponse à une problématique unique (par exemple, protection contre les inondations)</a:t>
            </a:r>
          </a:p>
          <a:p>
            <a:endParaRPr lang="fr-FR" sz="2400" dirty="0">
              <a:solidFill>
                <a:srgbClr val="C00000"/>
              </a:solidFill>
              <a:latin typeface="Arial Narrow" panose="020B0606020202030204" pitchFamily="34" charset="0"/>
            </a:endParaRPr>
          </a:p>
          <a:p>
            <a:pPr marL="342900" indent="-342900">
              <a:buFont typeface="Wingdings" panose="05000000000000000000" pitchFamily="2" charset="2"/>
              <a:buChar char="à"/>
            </a:pPr>
            <a:r>
              <a:rPr lang="fr-FR" dirty="0">
                <a:solidFill>
                  <a:srgbClr val="C00000"/>
                </a:solidFill>
                <a:latin typeface="Arial Narrow" panose="020B0606020202030204" pitchFamily="34" charset="0"/>
                <a:sym typeface="Wingdings" panose="05000000000000000000" pitchFamily="2" charset="2"/>
              </a:rPr>
              <a:t>Une solution technique appropriée </a:t>
            </a:r>
          </a:p>
          <a:p>
            <a:pPr marL="342900" indent="-342900">
              <a:buFont typeface="Wingdings" panose="05000000000000000000" pitchFamily="2" charset="2"/>
              <a:buChar char="à"/>
            </a:pPr>
            <a:r>
              <a:rPr lang="fr-FR" dirty="0">
                <a:solidFill>
                  <a:srgbClr val="C00000"/>
                </a:solidFill>
                <a:latin typeface="Arial Narrow" panose="020B0606020202030204" pitchFamily="34" charset="0"/>
                <a:sym typeface="Wingdings" panose="05000000000000000000" pitchFamily="2" charset="2"/>
              </a:rPr>
              <a:t>Un financement spécifique </a:t>
            </a:r>
          </a:p>
          <a:p>
            <a:pPr marL="342900" indent="-342900">
              <a:buFont typeface="Wingdings" panose="05000000000000000000" pitchFamily="2" charset="2"/>
              <a:buChar char="à"/>
            </a:pPr>
            <a:r>
              <a:rPr lang="fr-FR" b="1" dirty="0">
                <a:solidFill>
                  <a:srgbClr val="C00000"/>
                </a:solidFill>
                <a:latin typeface="Arial Narrow" panose="020B0606020202030204" pitchFamily="34" charset="0"/>
                <a:sym typeface="Wingdings" panose="05000000000000000000" pitchFamily="2" charset="2"/>
              </a:rPr>
              <a:t>Une évolution des bases de dimensionnement difficile</a:t>
            </a:r>
            <a:endParaRPr lang="fr-FR" b="1" dirty="0">
              <a:latin typeface="Arial Narrow" panose="020B0606020202030204" pitchFamily="34" charset="0"/>
              <a:sym typeface="Wingdings" panose="05000000000000000000" pitchFamily="2" charset="2"/>
            </a:endParaRPr>
          </a:p>
          <a:p>
            <a:pPr marL="342900" indent="-342900">
              <a:buFont typeface="Wingdings" panose="05000000000000000000" pitchFamily="2" charset="2"/>
              <a:buChar char="à"/>
            </a:pPr>
            <a:endParaRPr lang="fr-FR" dirty="0">
              <a:latin typeface="Arial Narrow" panose="020B0606020202030204" pitchFamily="34" charset="0"/>
            </a:endParaRPr>
          </a:p>
        </p:txBody>
      </p:sp>
      <p:pic>
        <p:nvPicPr>
          <p:cNvPr id="22" name="Image 21"/>
          <p:cNvPicPr>
            <a:picLocks noChangeAspect="1"/>
          </p:cNvPicPr>
          <p:nvPr/>
        </p:nvPicPr>
        <p:blipFill>
          <a:blip r:embed="rId2"/>
          <a:stretch>
            <a:fillRect/>
          </a:stretch>
        </p:blipFill>
        <p:spPr>
          <a:xfrm>
            <a:off x="807725" y="5226803"/>
            <a:ext cx="2636874" cy="1120247"/>
          </a:xfrm>
          <a:prstGeom prst="rect">
            <a:avLst/>
          </a:prstGeom>
          <a:effectLst/>
        </p:spPr>
      </p:pic>
      <p:pic>
        <p:nvPicPr>
          <p:cNvPr id="23" name="Imag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7053" y="5312209"/>
            <a:ext cx="1163330" cy="1169851"/>
          </a:xfrm>
          <a:prstGeom prst="ellipse">
            <a:avLst/>
          </a:prstGeom>
          <a:ln w="63500" cap="rnd">
            <a:noFill/>
          </a:ln>
          <a:effectLst>
            <a:softEdge rad="25400"/>
          </a:effectLst>
          <a:scene3d>
            <a:camera prst="orthographicFront"/>
            <a:lightRig rig="contrasting" dir="t">
              <a:rot lat="0" lon="0" rev="3000000"/>
            </a:lightRig>
          </a:scene3d>
          <a:sp3d contourW="7620">
            <a:bevelT w="95250" h="31750"/>
            <a:contourClr>
              <a:srgbClr val="333333"/>
            </a:contourClr>
          </a:sp3d>
        </p:spPr>
      </p:pic>
      <p:pic>
        <p:nvPicPr>
          <p:cNvPr id="24" name="Imag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8380" y="5257260"/>
            <a:ext cx="1124462" cy="116433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5" name="Imag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0839" y="5351201"/>
            <a:ext cx="1017205" cy="1031736"/>
          </a:xfrm>
          <a:prstGeom prst="ellipse">
            <a:avLst/>
          </a:prstGeom>
          <a:ln w="63500" cap="rnd">
            <a:noFill/>
          </a:ln>
          <a:effectLst>
            <a:softEdge rad="241300"/>
          </a:effectLst>
          <a:scene3d>
            <a:camera prst="orthographicFront"/>
            <a:lightRig rig="contrasting" dir="t">
              <a:rot lat="0" lon="0" rev="3000000"/>
            </a:lightRig>
          </a:scene3d>
          <a:sp3d contourW="7620">
            <a:bevelT w="95250" h="31750"/>
            <a:contourClr>
              <a:srgbClr val="333333"/>
            </a:contourClr>
          </a:sp3d>
        </p:spPr>
      </p:pic>
      <p:pic>
        <p:nvPicPr>
          <p:cNvPr id="49" name="Image" descr="Image"/>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0" y="520359"/>
            <a:ext cx="8824510" cy="609660"/>
          </a:xfrm>
          <a:prstGeom prst="rect">
            <a:avLst/>
          </a:prstGeom>
          <a:ln w="12700">
            <a:miter lim="400000"/>
          </a:ln>
        </p:spPr>
      </p:pic>
      <p:sp>
        <p:nvSpPr>
          <p:cNvPr id="48" name="Rectangle 47"/>
          <p:cNvSpPr/>
          <p:nvPr/>
        </p:nvSpPr>
        <p:spPr>
          <a:xfrm>
            <a:off x="91229" y="584011"/>
            <a:ext cx="8824510" cy="461665"/>
          </a:xfrm>
          <a:prstGeom prst="rect">
            <a:avLst/>
          </a:prstGeom>
          <a:ln w="12700">
            <a:miter lim="400000"/>
          </a:ln>
        </p:spPr>
        <p:txBody>
          <a:bodyPr wrap="square">
            <a:spAutoFit/>
          </a:bodyPr>
          <a:lstStyle/>
          <a:p>
            <a:r>
              <a:rPr lang="fr-FR" sz="2400" dirty="0">
                <a:solidFill>
                  <a:schemeClr val="bg1"/>
                </a:solidFill>
              </a:rPr>
              <a:t>Eco-ingénierie versus infrastructure grise ? Approche systémique</a:t>
            </a:r>
          </a:p>
        </p:txBody>
      </p:sp>
    </p:spTree>
    <p:extLst>
      <p:ext uri="{BB962C8B-B14F-4D97-AF65-F5344CB8AC3E}">
        <p14:creationId xmlns:p14="http://schemas.microsoft.com/office/powerpoint/2010/main" val="584262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ZoneTexte 8"/>
          <p:cNvSpPr txBox="1">
            <a:spLocks noChangeArrowheads="1"/>
          </p:cNvSpPr>
          <p:nvPr/>
        </p:nvSpPr>
        <p:spPr bwMode="auto">
          <a:xfrm>
            <a:off x="555696" y="1417427"/>
            <a:ext cx="4372765" cy="4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r>
              <a:rPr lang="fr-FR" altLang="fr-FR" sz="2100" b="1" dirty="0">
                <a:solidFill>
                  <a:srgbClr val="81B040"/>
                </a:solidFill>
                <a:latin typeface="Century Gothic" panose="020B0502020202020204" pitchFamily="34" charset="0"/>
                <a:cs typeface="Times New Roman" panose="02020603050405020304" pitchFamily="18" charset="0"/>
              </a:rPr>
              <a:t>4 secteurs </a:t>
            </a:r>
            <a:r>
              <a:rPr lang="fr-FR" altLang="fr-FR" sz="2100" dirty="0">
                <a:latin typeface="Century Gothic" panose="020B0502020202020204" pitchFamily="34" charset="0"/>
                <a:cs typeface="Times New Roman" panose="02020603050405020304" pitchFamily="18" charset="0"/>
              </a:rPr>
              <a:t>-</a:t>
            </a:r>
            <a:r>
              <a:rPr lang="fr-FR" altLang="fr-FR" sz="2100" b="1" dirty="0">
                <a:solidFill>
                  <a:srgbClr val="81B040"/>
                </a:solidFill>
                <a:latin typeface="Century Gothic" panose="020B0502020202020204" pitchFamily="34" charset="0"/>
                <a:cs typeface="Times New Roman" panose="02020603050405020304" pitchFamily="18" charset="0"/>
              </a:rPr>
              <a:t> </a:t>
            </a:r>
            <a:r>
              <a:rPr lang="fr-FR" altLang="fr-FR" sz="2100" dirty="0">
                <a:solidFill>
                  <a:srgbClr val="CC0066"/>
                </a:solidFill>
                <a:latin typeface="Century Gothic" panose="020B0502020202020204" pitchFamily="34" charset="0"/>
              </a:rPr>
              <a:t>53 mesures pour: </a:t>
            </a:r>
            <a:br>
              <a:rPr lang="fr-FR" altLang="fr-FR" sz="2100" dirty="0">
                <a:solidFill>
                  <a:srgbClr val="CC0066"/>
                </a:solidFill>
                <a:latin typeface="Century Gothic" panose="020B0502020202020204" pitchFamily="34" charset="0"/>
              </a:rPr>
            </a:br>
            <a:br>
              <a:rPr lang="fr-FR" altLang="fr-FR" sz="1350" dirty="0">
                <a:latin typeface="Century Gothic" panose="020B0502020202020204" pitchFamily="34" charset="0"/>
              </a:rPr>
            </a:br>
            <a:endParaRPr lang="fr-FR" altLang="fr-FR" sz="1350" dirty="0">
              <a:latin typeface="Century Gothic" panose="020B0502020202020204" pitchFamily="34" charset="0"/>
              <a:cs typeface="Times New Roman" panose="02020603050405020304" pitchFamily="18" charset="0"/>
            </a:endParaRPr>
          </a:p>
        </p:txBody>
      </p:sp>
      <p:grpSp>
        <p:nvGrpSpPr>
          <p:cNvPr id="11" name="Groupe 10"/>
          <p:cNvGrpSpPr>
            <a:grpSpLocks/>
          </p:cNvGrpSpPr>
          <p:nvPr/>
        </p:nvGrpSpPr>
        <p:grpSpPr bwMode="auto">
          <a:xfrm>
            <a:off x="585699" y="3898547"/>
            <a:ext cx="3888581" cy="1439145"/>
            <a:chOff x="-323850" y="4130675"/>
            <a:chExt cx="5184775" cy="1918859"/>
          </a:xfrm>
        </p:grpSpPr>
        <p:sp>
          <p:nvSpPr>
            <p:cNvPr id="30" name="Rectangle à coins arrondis 29"/>
            <p:cNvSpPr/>
            <p:nvPr/>
          </p:nvSpPr>
          <p:spPr>
            <a:xfrm>
              <a:off x="125413" y="4130675"/>
              <a:ext cx="4427537" cy="1890713"/>
            </a:xfrm>
            <a:prstGeom prst="roundRect">
              <a:avLst>
                <a:gd name="adj" fmla="val 4048"/>
              </a:avLst>
            </a:prstGeom>
            <a:solidFill>
              <a:schemeClr val="accent5">
                <a:lumMod val="20000"/>
                <a:lumOff val="80000"/>
              </a:schemeClr>
            </a:solidFill>
            <a:ln w="3175">
              <a:solidFill>
                <a:schemeClr val="accent5">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sz="1350"/>
            </a:p>
          </p:txBody>
        </p:sp>
        <p:sp>
          <p:nvSpPr>
            <p:cNvPr id="31" name="Text Box 6"/>
            <p:cNvSpPr txBox="1">
              <a:spLocks noChangeArrowheads="1"/>
            </p:cNvSpPr>
            <p:nvPr/>
          </p:nvSpPr>
          <p:spPr bwMode="auto">
            <a:xfrm>
              <a:off x="-323850" y="4221163"/>
              <a:ext cx="251618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lnSpc>
                  <a:spcPct val="90000"/>
                </a:lnSpc>
                <a:spcBef>
                  <a:spcPct val="50000"/>
                </a:spcBef>
                <a:buFontTx/>
                <a:buNone/>
                <a:defRPr/>
              </a:pPr>
              <a:r>
                <a:rPr lang="fr-FR" sz="1500" dirty="0">
                  <a:solidFill>
                    <a:schemeClr val="accent3"/>
                  </a:solidFill>
                  <a:latin typeface="Century Gothic" panose="020B0502020202020204" pitchFamily="34" charset="0"/>
                </a:rPr>
                <a:t>Agriculture</a:t>
              </a:r>
            </a:p>
          </p:txBody>
        </p:sp>
        <p:pic>
          <p:nvPicPr>
            <p:cNvPr id="32"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9763" y="4268788"/>
              <a:ext cx="1268412"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1"/>
            <p:cNvSpPr txBox="1">
              <a:spLocks noChangeArrowheads="1"/>
            </p:cNvSpPr>
            <p:nvPr/>
          </p:nvSpPr>
          <p:spPr bwMode="auto">
            <a:xfrm>
              <a:off x="2768600" y="5483225"/>
              <a:ext cx="2092325"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lnSpc>
                  <a:spcPct val="90000"/>
                </a:lnSpc>
                <a:spcBef>
                  <a:spcPct val="50000"/>
                </a:spcBef>
              </a:pPr>
              <a:r>
                <a:rPr lang="fr-FR" altLang="fr-FR" sz="1200">
                  <a:solidFill>
                    <a:srgbClr val="CC0066"/>
                  </a:solidFill>
                  <a:latin typeface="Century Gothic" panose="020B0502020202020204" pitchFamily="34" charset="0"/>
                  <a:cs typeface="Times New Roman" panose="02020603050405020304" pitchFamily="18" charset="0"/>
                </a:rPr>
                <a:t>A1 – Prairies </a:t>
              </a:r>
              <a:br>
                <a:rPr lang="fr-FR" altLang="fr-FR" sz="1200">
                  <a:solidFill>
                    <a:srgbClr val="CC0066"/>
                  </a:solidFill>
                  <a:latin typeface="Century Gothic" panose="020B0502020202020204" pitchFamily="34" charset="0"/>
                  <a:cs typeface="Times New Roman" panose="02020603050405020304" pitchFamily="18" charset="0"/>
                </a:rPr>
              </a:br>
              <a:r>
                <a:rPr lang="fr-FR" altLang="fr-FR" sz="1200">
                  <a:solidFill>
                    <a:srgbClr val="CC0066"/>
                  </a:solidFill>
                  <a:latin typeface="Century Gothic" panose="020B0502020202020204" pitchFamily="34" charset="0"/>
                  <a:cs typeface="Times New Roman" panose="02020603050405020304" pitchFamily="18" charset="0"/>
                </a:rPr>
                <a:t>inondables</a:t>
              </a:r>
            </a:p>
          </p:txBody>
        </p:sp>
        <p:pic>
          <p:nvPicPr>
            <p:cNvPr id="34" name="Image 3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1925" y="4686300"/>
              <a:ext cx="28384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e 11"/>
          <p:cNvGrpSpPr>
            <a:grpSpLocks/>
          </p:cNvGrpSpPr>
          <p:nvPr/>
        </p:nvGrpSpPr>
        <p:grpSpPr bwMode="auto">
          <a:xfrm>
            <a:off x="414961" y="2434077"/>
            <a:ext cx="4140995" cy="1389460"/>
            <a:chOff x="-541338" y="2184400"/>
            <a:chExt cx="5521326" cy="1852613"/>
          </a:xfrm>
        </p:grpSpPr>
        <p:sp>
          <p:nvSpPr>
            <p:cNvPr id="25" name="Rectangle à coins arrondis 24"/>
            <p:cNvSpPr/>
            <p:nvPr/>
          </p:nvSpPr>
          <p:spPr>
            <a:xfrm>
              <a:off x="152400" y="2184400"/>
              <a:ext cx="4400550" cy="1852613"/>
            </a:xfrm>
            <a:prstGeom prst="roundRect">
              <a:avLst>
                <a:gd name="adj" fmla="val 4048"/>
              </a:avLst>
            </a:prstGeom>
            <a:solidFill>
              <a:schemeClr val="accent5">
                <a:lumMod val="20000"/>
                <a:lumOff val="80000"/>
              </a:schemeClr>
            </a:solidFill>
            <a:ln w="3175">
              <a:solidFill>
                <a:schemeClr val="accent5">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sz="1350"/>
            </a:p>
          </p:txBody>
        </p:sp>
        <p:sp>
          <p:nvSpPr>
            <p:cNvPr id="26" name="Text Box 4"/>
            <p:cNvSpPr txBox="1">
              <a:spLocks noChangeArrowheads="1"/>
            </p:cNvSpPr>
            <p:nvPr/>
          </p:nvSpPr>
          <p:spPr bwMode="auto">
            <a:xfrm>
              <a:off x="-541338" y="2266951"/>
              <a:ext cx="251618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lnSpc>
                  <a:spcPct val="90000"/>
                </a:lnSpc>
                <a:spcBef>
                  <a:spcPct val="50000"/>
                </a:spcBef>
                <a:buFontTx/>
                <a:buNone/>
                <a:defRPr/>
              </a:pPr>
              <a:r>
                <a:rPr lang="fr-FR" sz="1500" dirty="0">
                  <a:solidFill>
                    <a:schemeClr val="accent3"/>
                  </a:solidFill>
                  <a:latin typeface="Century Gothic" panose="020B0502020202020204" pitchFamily="34" charset="0"/>
                </a:rPr>
                <a:t>Urbain</a:t>
              </a:r>
            </a:p>
          </p:txBody>
        </p:sp>
        <p:pic>
          <p:nvPicPr>
            <p:cNvPr id="27"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08313" y="2516188"/>
              <a:ext cx="12763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3"/>
            <p:cNvSpPr txBox="1">
              <a:spLocks noChangeArrowheads="1"/>
            </p:cNvSpPr>
            <p:nvPr/>
          </p:nvSpPr>
          <p:spPr bwMode="auto">
            <a:xfrm>
              <a:off x="2314575" y="3581400"/>
              <a:ext cx="2665413" cy="34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lnSpc>
                  <a:spcPct val="90000"/>
                </a:lnSpc>
                <a:spcBef>
                  <a:spcPct val="50000"/>
                </a:spcBef>
              </a:pPr>
              <a:r>
                <a:rPr lang="fr-FR" altLang="fr-FR" sz="1200">
                  <a:solidFill>
                    <a:srgbClr val="CC0066"/>
                  </a:solidFill>
                  <a:latin typeface="Century Gothic" panose="020B0502020202020204" pitchFamily="34" charset="0"/>
                  <a:cs typeface="Times New Roman" panose="02020603050405020304" pitchFamily="18" charset="0"/>
                </a:rPr>
                <a:t>U1 – Toits verts</a:t>
              </a:r>
            </a:p>
          </p:txBody>
        </p:sp>
        <p:pic>
          <p:nvPicPr>
            <p:cNvPr id="29" name="Image 2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71463" y="2320925"/>
              <a:ext cx="24479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e 12"/>
          <p:cNvGrpSpPr>
            <a:grpSpLocks/>
          </p:cNvGrpSpPr>
          <p:nvPr/>
        </p:nvGrpSpPr>
        <p:grpSpPr bwMode="auto">
          <a:xfrm>
            <a:off x="3990885" y="2434077"/>
            <a:ext cx="3614738" cy="1435572"/>
            <a:chOff x="4216400" y="2178050"/>
            <a:chExt cx="4819650" cy="1914097"/>
          </a:xfrm>
        </p:grpSpPr>
        <p:sp>
          <p:nvSpPr>
            <p:cNvPr id="20" name="Rectangle à coins arrondis 19"/>
            <p:cNvSpPr/>
            <p:nvPr/>
          </p:nvSpPr>
          <p:spPr>
            <a:xfrm>
              <a:off x="4635500" y="2178050"/>
              <a:ext cx="4400550" cy="1858963"/>
            </a:xfrm>
            <a:prstGeom prst="roundRect">
              <a:avLst>
                <a:gd name="adj" fmla="val 4048"/>
              </a:avLst>
            </a:prstGeom>
            <a:solidFill>
              <a:schemeClr val="accent5">
                <a:lumMod val="20000"/>
                <a:lumOff val="80000"/>
              </a:schemeClr>
            </a:solidFill>
            <a:ln w="3175">
              <a:solidFill>
                <a:schemeClr val="accent5">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sz="1350"/>
            </a:p>
          </p:txBody>
        </p:sp>
        <p:sp>
          <p:nvSpPr>
            <p:cNvPr id="21" name="Text Box 5"/>
            <p:cNvSpPr txBox="1">
              <a:spLocks noChangeArrowheads="1"/>
            </p:cNvSpPr>
            <p:nvPr/>
          </p:nvSpPr>
          <p:spPr bwMode="auto">
            <a:xfrm>
              <a:off x="4216400" y="2271713"/>
              <a:ext cx="3370264"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lnSpc>
                  <a:spcPct val="90000"/>
                </a:lnSpc>
                <a:spcBef>
                  <a:spcPct val="50000"/>
                </a:spcBef>
                <a:buFontTx/>
                <a:buNone/>
                <a:defRPr/>
              </a:pPr>
              <a:r>
                <a:rPr lang="fr-FR" sz="1500" dirty="0">
                  <a:solidFill>
                    <a:schemeClr val="accent3"/>
                  </a:solidFill>
                  <a:latin typeface="Century Gothic" panose="020B0502020202020204" pitchFamily="34" charset="0"/>
                </a:rPr>
                <a:t>Hydromorphologie</a:t>
              </a:r>
            </a:p>
          </p:txBody>
        </p:sp>
        <p:pic>
          <p:nvPicPr>
            <p:cNvPr id="22"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10425" y="2465388"/>
              <a:ext cx="17049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0"/>
            <p:cNvSpPr txBox="1">
              <a:spLocks noChangeArrowheads="1"/>
            </p:cNvSpPr>
            <p:nvPr/>
          </p:nvSpPr>
          <p:spPr bwMode="auto">
            <a:xfrm>
              <a:off x="6121400" y="3525838"/>
              <a:ext cx="2828925"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r">
                <a:lnSpc>
                  <a:spcPct val="90000"/>
                </a:lnSpc>
                <a:spcBef>
                  <a:spcPct val="50000"/>
                </a:spcBef>
              </a:pPr>
              <a:r>
                <a:rPr lang="fr-FR" altLang="fr-FR" sz="1200">
                  <a:solidFill>
                    <a:srgbClr val="CC0066"/>
                  </a:solidFill>
                  <a:latin typeface="Century Gothic" panose="020B0502020202020204" pitchFamily="34" charset="0"/>
                  <a:cs typeface="Times New Roman" panose="02020603050405020304" pitchFamily="18" charset="0"/>
                </a:rPr>
                <a:t>N3 – Reconnexion</a:t>
              </a:r>
              <a:br>
                <a:rPr lang="fr-FR" altLang="fr-FR" sz="1200">
                  <a:solidFill>
                    <a:srgbClr val="CC0066"/>
                  </a:solidFill>
                  <a:latin typeface="Century Gothic" panose="020B0502020202020204" pitchFamily="34" charset="0"/>
                  <a:cs typeface="Times New Roman" panose="02020603050405020304" pitchFamily="18" charset="0"/>
                </a:rPr>
              </a:br>
              <a:r>
                <a:rPr lang="fr-FR" altLang="fr-FR" sz="1200">
                  <a:solidFill>
                    <a:srgbClr val="CC0066"/>
                  </a:solidFill>
                  <a:latin typeface="Century Gothic" panose="020B0502020202020204" pitchFamily="34" charset="0"/>
                  <a:cs typeface="Times New Roman" panose="02020603050405020304" pitchFamily="18" charset="0"/>
                </a:rPr>
                <a:t>de plaine inondable</a:t>
              </a:r>
            </a:p>
          </p:txBody>
        </p:sp>
        <p:pic>
          <p:nvPicPr>
            <p:cNvPr id="24" name="Image 23"/>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716463" y="2665413"/>
              <a:ext cx="23050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e 13"/>
          <p:cNvGrpSpPr>
            <a:grpSpLocks/>
          </p:cNvGrpSpPr>
          <p:nvPr/>
        </p:nvGrpSpPr>
        <p:grpSpPr bwMode="auto">
          <a:xfrm>
            <a:off x="4305210" y="3893783"/>
            <a:ext cx="3430191" cy="1420416"/>
            <a:chOff x="4635500" y="4124325"/>
            <a:chExt cx="4573588" cy="1893888"/>
          </a:xfrm>
        </p:grpSpPr>
        <p:sp>
          <p:nvSpPr>
            <p:cNvPr id="15" name="Rectangle à coins arrondis 14"/>
            <p:cNvSpPr/>
            <p:nvPr/>
          </p:nvSpPr>
          <p:spPr>
            <a:xfrm>
              <a:off x="4635500" y="4124325"/>
              <a:ext cx="4400550" cy="1893888"/>
            </a:xfrm>
            <a:prstGeom prst="roundRect">
              <a:avLst>
                <a:gd name="adj" fmla="val 4048"/>
              </a:avLst>
            </a:prstGeom>
            <a:solidFill>
              <a:schemeClr val="accent5">
                <a:lumMod val="20000"/>
                <a:lumOff val="80000"/>
              </a:schemeClr>
            </a:solidFill>
            <a:ln w="3175">
              <a:solidFill>
                <a:schemeClr val="accent5">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sz="1350"/>
            </a:p>
          </p:txBody>
        </p:sp>
        <p:sp>
          <p:nvSpPr>
            <p:cNvPr id="16" name="Text Box 7"/>
            <p:cNvSpPr txBox="1">
              <a:spLocks noChangeArrowheads="1"/>
            </p:cNvSpPr>
            <p:nvPr/>
          </p:nvSpPr>
          <p:spPr bwMode="auto">
            <a:xfrm>
              <a:off x="4795839" y="4211638"/>
              <a:ext cx="2516187"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90000"/>
                </a:lnSpc>
                <a:spcBef>
                  <a:spcPct val="50000"/>
                </a:spcBef>
                <a:buFontTx/>
                <a:buNone/>
                <a:defRPr/>
              </a:pPr>
              <a:r>
                <a:rPr lang="fr-FR" sz="1500" dirty="0">
                  <a:solidFill>
                    <a:schemeClr val="accent3"/>
                  </a:solidFill>
                  <a:latin typeface="Century Gothic" panose="020B0502020202020204" pitchFamily="34" charset="0"/>
                </a:rPr>
                <a:t>Forêt</a:t>
              </a:r>
            </a:p>
          </p:txBody>
        </p:sp>
        <p:pic>
          <p:nvPicPr>
            <p:cNvPr id="17" name="Picture 1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392988" y="4286250"/>
              <a:ext cx="13192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5"/>
            <p:cNvSpPr txBox="1">
              <a:spLocks noChangeArrowheads="1"/>
            </p:cNvSpPr>
            <p:nvPr/>
          </p:nvSpPr>
          <p:spPr bwMode="auto">
            <a:xfrm>
              <a:off x="6945313" y="5346700"/>
              <a:ext cx="2263775"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lnSpc>
                  <a:spcPct val="90000"/>
                </a:lnSpc>
                <a:spcBef>
                  <a:spcPct val="50000"/>
                </a:spcBef>
              </a:pPr>
              <a:r>
                <a:rPr lang="fr-FR" altLang="fr-FR" sz="1200">
                  <a:solidFill>
                    <a:srgbClr val="CC0066"/>
                  </a:solidFill>
                  <a:latin typeface="Century Gothic" panose="020B0502020202020204" pitchFamily="34" charset="0"/>
                  <a:cs typeface="Times New Roman" panose="02020603050405020304" pitchFamily="18" charset="0"/>
                </a:rPr>
                <a:t>F5 – Reconversion</a:t>
              </a:r>
              <a:br>
                <a:rPr lang="fr-FR" altLang="fr-FR" sz="1200">
                  <a:solidFill>
                    <a:srgbClr val="CC0066"/>
                  </a:solidFill>
                  <a:latin typeface="Century Gothic" panose="020B0502020202020204" pitchFamily="34" charset="0"/>
                  <a:cs typeface="Times New Roman" panose="02020603050405020304" pitchFamily="18" charset="0"/>
                </a:rPr>
              </a:br>
              <a:r>
                <a:rPr lang="fr-FR" altLang="fr-FR" sz="1200">
                  <a:solidFill>
                    <a:srgbClr val="CC0066"/>
                  </a:solidFill>
                  <a:latin typeface="Century Gothic" panose="020B0502020202020204" pitchFamily="34" charset="0"/>
                  <a:cs typeface="Times New Roman" panose="02020603050405020304" pitchFamily="18" charset="0"/>
                </a:rPr>
                <a:t>des territoires</a:t>
              </a:r>
            </a:p>
          </p:txBody>
        </p:sp>
        <p:pic>
          <p:nvPicPr>
            <p:cNvPr id="19" name="Image 18"/>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22838" y="4465638"/>
              <a:ext cx="1989137"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Espace réservé du texte 2"/>
          <p:cNvSpPr>
            <a:spLocks noGrp="1"/>
          </p:cNvSpPr>
          <p:nvPr>
            <p:ph type="body" idx="1"/>
          </p:nvPr>
        </p:nvSpPr>
        <p:spPr>
          <a:xfrm>
            <a:off x="1" y="458204"/>
            <a:ext cx="6690854" cy="564486"/>
          </a:xfrm>
          <a:prstGeom prst="rect">
            <a:avLst/>
          </a:prstGeom>
        </p:spPr>
        <p:txBody>
          <a:bodyPr>
            <a:normAutofit fontScale="70000" lnSpcReduction="20000"/>
          </a:bodyPr>
          <a:lstStyle/>
          <a:p>
            <a:r>
              <a:rPr lang="fr-FR" sz="2400" b="1" dirty="0">
                <a:solidFill>
                  <a:srgbClr val="005E9F"/>
                </a:solidFill>
              </a:rPr>
              <a:t>FOCUS SUR LES MESURES NATURELLES de rétention d’eau</a:t>
            </a:r>
          </a:p>
        </p:txBody>
      </p:sp>
      <p:sp>
        <p:nvSpPr>
          <p:cNvPr id="2" name="ZoneTexte 1"/>
          <p:cNvSpPr txBox="1"/>
          <p:nvPr/>
        </p:nvSpPr>
        <p:spPr>
          <a:xfrm>
            <a:off x="120932" y="5640161"/>
            <a:ext cx="9033163" cy="369332"/>
          </a:xfrm>
          <a:prstGeom prst="rect">
            <a:avLst/>
          </a:prstGeom>
          <a:noFill/>
        </p:spPr>
        <p:txBody>
          <a:bodyPr wrap="square" rtlCol="0">
            <a:spAutoFit/>
          </a:bodyPr>
          <a:lstStyle/>
          <a:p>
            <a:pPr algn="ctr"/>
            <a:r>
              <a:rPr lang="fr-FR" b="1" dirty="0">
                <a:solidFill>
                  <a:srgbClr val="005E9F"/>
                </a:solidFill>
              </a:rPr>
              <a:t>DEMARCHE ECOSYSTEMIQUE ET MULTI-BENEFICES</a:t>
            </a:r>
          </a:p>
        </p:txBody>
      </p:sp>
      <p:pic>
        <p:nvPicPr>
          <p:cNvPr id="36" name="Image" descr="Image"/>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1" y="293433"/>
            <a:ext cx="9033163" cy="609660"/>
          </a:xfrm>
          <a:prstGeom prst="rect">
            <a:avLst/>
          </a:prstGeom>
          <a:ln w="12700">
            <a:miter lim="400000"/>
          </a:ln>
        </p:spPr>
      </p:pic>
      <p:sp>
        <p:nvSpPr>
          <p:cNvPr id="37" name="Rectangle 36"/>
          <p:cNvSpPr/>
          <p:nvPr/>
        </p:nvSpPr>
        <p:spPr>
          <a:xfrm>
            <a:off x="63452" y="378123"/>
            <a:ext cx="8821467" cy="461665"/>
          </a:xfrm>
          <a:prstGeom prst="rect">
            <a:avLst/>
          </a:prstGeom>
          <a:ln w="12700">
            <a:miter lim="400000"/>
          </a:ln>
        </p:spPr>
        <p:txBody>
          <a:bodyPr wrap="square">
            <a:spAutoFit/>
          </a:bodyPr>
          <a:lstStyle/>
          <a:p>
            <a:r>
              <a:rPr lang="fr-FR" sz="2400" b="1" dirty="0">
                <a:solidFill>
                  <a:schemeClr val="bg1"/>
                </a:solidFill>
              </a:rPr>
              <a:t>FOCUS UE: MESURES NATURELLES DE RETENTION D’EAU PLUVIALES</a:t>
            </a:r>
          </a:p>
        </p:txBody>
      </p:sp>
      <p:sp>
        <p:nvSpPr>
          <p:cNvPr id="3" name="ZoneTexte 2"/>
          <p:cNvSpPr txBox="1"/>
          <p:nvPr/>
        </p:nvSpPr>
        <p:spPr>
          <a:xfrm>
            <a:off x="5028072" y="1251623"/>
            <a:ext cx="6175050" cy="923330"/>
          </a:xfrm>
          <a:prstGeom prst="rect">
            <a:avLst/>
          </a:prstGeom>
          <a:noFill/>
        </p:spPr>
        <p:txBody>
          <a:bodyPr wrap="square" rtlCol="0">
            <a:spAutoFit/>
          </a:bodyPr>
          <a:lstStyle/>
          <a:p>
            <a:r>
              <a:rPr lang="fr-FR" dirty="0"/>
              <a:t>- RALENTIR LES FLUX</a:t>
            </a:r>
          </a:p>
          <a:p>
            <a:r>
              <a:rPr lang="fr-FR" dirty="0"/>
              <a:t>- INFILTRER</a:t>
            </a:r>
          </a:p>
          <a:p>
            <a:r>
              <a:rPr lang="fr-FR" dirty="0"/>
              <a:t>- STOCKER</a:t>
            </a:r>
          </a:p>
        </p:txBody>
      </p:sp>
    </p:spTree>
    <p:extLst>
      <p:ext uri="{BB962C8B-B14F-4D97-AF65-F5344CB8AC3E}">
        <p14:creationId xmlns:p14="http://schemas.microsoft.com/office/powerpoint/2010/main" val="3348838825"/>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nvSpPr>
        <p:spPr bwMode="auto">
          <a:xfrm>
            <a:off x="1627742" y="2195800"/>
            <a:ext cx="4856666" cy="305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140" tIns="38070" rIns="76140" bIns="38070" numCol="1" anchor="t" anchorCtr="0" compatLnSpc="1">
            <a:prstTxWarp prst="textNoShape">
              <a:avLst/>
            </a:prstTxWarp>
          </a:bodyPr>
          <a:lstStyle>
            <a:lvl1pPr marL="297054" indent="-297054" algn="l" defTabSz="396072" rtl="0" eaLnBrk="0" fontAlgn="base" hangingPunct="0">
              <a:spcBef>
                <a:spcPts val="585"/>
              </a:spcBef>
              <a:spcAft>
                <a:spcPct val="0"/>
              </a:spcAft>
              <a:buClr>
                <a:srgbClr val="000000"/>
              </a:buClr>
              <a:buSzPct val="100000"/>
              <a:buFont typeface="Times New Roman" panose="02020603050405020304" pitchFamily="18" charset="0"/>
              <a:defRPr sz="2339" b="1" kern="1200">
                <a:solidFill>
                  <a:srgbClr val="003366"/>
                </a:solidFill>
                <a:latin typeface="+mn-lt"/>
                <a:ea typeface="+mn-ea"/>
                <a:cs typeface="+mn-cs"/>
              </a:defRPr>
            </a:lvl1pPr>
            <a:lvl2pPr marL="643618" indent="-247545" algn="l" defTabSz="396072" rtl="0" eaLnBrk="0" fontAlgn="base" hangingPunct="0">
              <a:spcBef>
                <a:spcPts val="476"/>
              </a:spcBef>
              <a:spcAft>
                <a:spcPct val="0"/>
              </a:spcAft>
              <a:buClr>
                <a:srgbClr val="000000"/>
              </a:buClr>
              <a:buSzPct val="100000"/>
              <a:buFont typeface="Times New Roman" panose="02020603050405020304" pitchFamily="18" charset="0"/>
              <a:defRPr sz="1906" kern="1200">
                <a:solidFill>
                  <a:srgbClr val="003366"/>
                </a:solidFill>
                <a:latin typeface="+mn-lt"/>
                <a:ea typeface="+mn-ea"/>
                <a:cs typeface="+mn-cs"/>
              </a:defRPr>
            </a:lvl2pPr>
            <a:lvl3pPr marL="990181" indent="-198036" algn="l" defTabSz="396072" rtl="0" eaLnBrk="0" fontAlgn="base" hangingPunct="0">
              <a:spcBef>
                <a:spcPts val="433"/>
              </a:spcBef>
              <a:spcAft>
                <a:spcPct val="0"/>
              </a:spcAft>
              <a:buClr>
                <a:srgbClr val="000000"/>
              </a:buClr>
              <a:buSzPct val="100000"/>
              <a:buFont typeface="Times New Roman" panose="02020603050405020304" pitchFamily="18" charset="0"/>
              <a:defRPr sz="1733" kern="1200">
                <a:solidFill>
                  <a:srgbClr val="003366"/>
                </a:solidFill>
                <a:latin typeface="+mn-lt"/>
                <a:ea typeface="+mn-ea"/>
                <a:cs typeface="+mn-cs"/>
              </a:defRPr>
            </a:lvl3pPr>
            <a:lvl4pPr marL="1386253" indent="-198036" algn="l" defTabSz="396072" rtl="0" eaLnBrk="0" fontAlgn="base" hangingPunct="0">
              <a:spcBef>
                <a:spcPts val="390"/>
              </a:spcBef>
              <a:spcAft>
                <a:spcPct val="0"/>
              </a:spcAft>
              <a:buClr>
                <a:srgbClr val="000000"/>
              </a:buClr>
              <a:buSzPct val="100000"/>
              <a:buFont typeface="Times New Roman" panose="02020603050405020304" pitchFamily="18" charset="0"/>
              <a:defRPr kern="1200">
                <a:solidFill>
                  <a:srgbClr val="003366"/>
                </a:solidFill>
                <a:latin typeface="+mn-lt"/>
                <a:ea typeface="+mn-ea"/>
                <a:cs typeface="+mn-cs"/>
              </a:defRPr>
            </a:lvl4pPr>
            <a:lvl5pPr marL="1782326" indent="-198036" algn="l" defTabSz="396072" rtl="0" eaLnBrk="0" fontAlgn="base" hangingPunct="0">
              <a:spcBef>
                <a:spcPts val="390"/>
              </a:spcBef>
              <a:spcAft>
                <a:spcPct val="0"/>
              </a:spcAft>
              <a:buClr>
                <a:srgbClr val="000000"/>
              </a:buClr>
              <a:buSzPct val="100000"/>
              <a:buFont typeface="Times New Roman" panose="02020603050405020304" pitchFamily="18" charset="0"/>
              <a:defRPr kern="1200">
                <a:solidFill>
                  <a:srgbClr val="003366"/>
                </a:solidFill>
                <a:latin typeface="+mn-lt"/>
                <a:ea typeface="+mn-ea"/>
                <a:cs typeface="+mn-cs"/>
              </a:defRPr>
            </a:lvl5pPr>
            <a:lvl6pPr marL="2178398" indent="-198036" algn="l" defTabSz="792145" rtl="0" eaLnBrk="1" latinLnBrk="0" hangingPunct="1">
              <a:lnSpc>
                <a:spcPct val="90000"/>
              </a:lnSpc>
              <a:spcBef>
                <a:spcPts val="433"/>
              </a:spcBef>
              <a:buFont typeface="Arial" panose="020B0604020202020204" pitchFamily="34" charset="0"/>
              <a:buChar char="•"/>
              <a:defRPr sz="1559" kern="1200">
                <a:solidFill>
                  <a:schemeClr val="tx1"/>
                </a:solidFill>
                <a:latin typeface="+mn-lt"/>
                <a:ea typeface="+mn-ea"/>
                <a:cs typeface="+mn-cs"/>
              </a:defRPr>
            </a:lvl6pPr>
            <a:lvl7pPr marL="2574470" indent="-198036" algn="l" defTabSz="792145" rtl="0" eaLnBrk="1" latinLnBrk="0" hangingPunct="1">
              <a:lnSpc>
                <a:spcPct val="90000"/>
              </a:lnSpc>
              <a:spcBef>
                <a:spcPts val="433"/>
              </a:spcBef>
              <a:buFont typeface="Arial" panose="020B0604020202020204" pitchFamily="34" charset="0"/>
              <a:buChar char="•"/>
              <a:defRPr sz="1559" kern="1200">
                <a:solidFill>
                  <a:schemeClr val="tx1"/>
                </a:solidFill>
                <a:latin typeface="+mn-lt"/>
                <a:ea typeface="+mn-ea"/>
                <a:cs typeface="+mn-cs"/>
              </a:defRPr>
            </a:lvl7pPr>
            <a:lvl8pPr marL="2970543" indent="-198036" algn="l" defTabSz="792145" rtl="0" eaLnBrk="1" latinLnBrk="0" hangingPunct="1">
              <a:lnSpc>
                <a:spcPct val="90000"/>
              </a:lnSpc>
              <a:spcBef>
                <a:spcPts val="433"/>
              </a:spcBef>
              <a:buFont typeface="Arial" panose="020B0604020202020204" pitchFamily="34" charset="0"/>
              <a:buChar char="•"/>
              <a:defRPr sz="1559" kern="1200">
                <a:solidFill>
                  <a:schemeClr val="tx1"/>
                </a:solidFill>
                <a:latin typeface="+mn-lt"/>
                <a:ea typeface="+mn-ea"/>
                <a:cs typeface="+mn-cs"/>
              </a:defRPr>
            </a:lvl8pPr>
            <a:lvl9pPr marL="3366615" indent="-198036" algn="l" defTabSz="792145" rtl="0" eaLnBrk="1" latinLnBrk="0" hangingPunct="1">
              <a:lnSpc>
                <a:spcPct val="90000"/>
              </a:lnSpc>
              <a:spcBef>
                <a:spcPts val="433"/>
              </a:spcBef>
              <a:buFont typeface="Arial" panose="020B0604020202020204" pitchFamily="34" charset="0"/>
              <a:buChar char="•"/>
              <a:defRPr sz="1559" kern="1200">
                <a:solidFill>
                  <a:schemeClr val="tx1"/>
                </a:solidFill>
                <a:latin typeface="+mn-lt"/>
                <a:ea typeface="+mn-ea"/>
                <a:cs typeface="+mn-cs"/>
              </a:defRPr>
            </a:lvl9pPr>
          </a:lstStyle>
          <a:p>
            <a:endParaRPr lang="en-GB" sz="1754"/>
          </a:p>
        </p:txBody>
      </p:sp>
      <p:pic>
        <p:nvPicPr>
          <p:cNvPr id="4" name="Image 3"/>
          <p:cNvPicPr>
            <a:picLocks noChangeAspect="1"/>
          </p:cNvPicPr>
          <p:nvPr/>
        </p:nvPicPr>
        <p:blipFill>
          <a:blip r:embed="rId2"/>
          <a:stretch>
            <a:fillRect/>
          </a:stretch>
        </p:blipFill>
        <p:spPr>
          <a:xfrm>
            <a:off x="21984" y="1268760"/>
            <a:ext cx="2912414" cy="1503566"/>
          </a:xfrm>
          <a:prstGeom prst="rect">
            <a:avLst/>
          </a:prstGeom>
        </p:spPr>
      </p:pic>
      <p:sp>
        <p:nvSpPr>
          <p:cNvPr id="5" name="ZoneTexte 4"/>
          <p:cNvSpPr txBox="1"/>
          <p:nvPr/>
        </p:nvSpPr>
        <p:spPr>
          <a:xfrm>
            <a:off x="3113839" y="1210962"/>
            <a:ext cx="3182105" cy="1569660"/>
          </a:xfrm>
          <a:prstGeom prst="rect">
            <a:avLst/>
          </a:prstGeom>
          <a:noFill/>
        </p:spPr>
        <p:txBody>
          <a:bodyPr wrap="square" rtlCol="0">
            <a:spAutoFit/>
          </a:bodyPr>
          <a:lstStyle/>
          <a:p>
            <a:r>
              <a:rPr lang="fr-FR" sz="1200" b="1" dirty="0"/>
              <a:t>Bassin de rétention naturalisé et jardins pluviaux:</a:t>
            </a:r>
          </a:p>
          <a:p>
            <a:pPr marL="214313" indent="-214313">
              <a:buFontTx/>
              <a:buChar char="-"/>
            </a:pPr>
            <a:r>
              <a:rPr lang="fr-FR" sz="1200" dirty="0"/>
              <a:t>Cadre de vie et valeur foncière</a:t>
            </a:r>
          </a:p>
          <a:p>
            <a:pPr marL="214313" indent="-214313">
              <a:buFontTx/>
              <a:buChar char="-"/>
            </a:pPr>
            <a:r>
              <a:rPr lang="fr-FR" sz="1200" dirty="0"/>
              <a:t>Gestion Inondation</a:t>
            </a:r>
          </a:p>
          <a:p>
            <a:pPr marL="214313" indent="-214313">
              <a:buFontTx/>
              <a:buChar char="-"/>
            </a:pPr>
            <a:r>
              <a:rPr lang="fr-FR" sz="1200" dirty="0"/>
              <a:t>Biodiversité</a:t>
            </a:r>
          </a:p>
          <a:p>
            <a:pPr marL="214313" indent="-214313">
              <a:buFontTx/>
              <a:buChar char="-"/>
            </a:pPr>
            <a:r>
              <a:rPr lang="fr-FR" sz="1200" dirty="0"/>
              <a:t>CC et ilots de chaleur</a:t>
            </a:r>
          </a:p>
          <a:p>
            <a:pPr marL="214313" indent="-214313">
              <a:buFontTx/>
              <a:buChar char="-"/>
            </a:pPr>
            <a:r>
              <a:rPr lang="fr-FR" sz="1200" dirty="0"/>
              <a:t>Directive habitat et </a:t>
            </a:r>
            <a:r>
              <a:rPr lang="fr-FR" sz="1200" dirty="0" err="1"/>
              <a:t>biodiv</a:t>
            </a:r>
            <a:endParaRPr lang="fr-FR" sz="1200" dirty="0"/>
          </a:p>
          <a:p>
            <a:pPr marL="214313" indent="-214313">
              <a:buFontTx/>
              <a:buChar char="-"/>
            </a:pPr>
            <a:r>
              <a:rPr lang="fr-FR" sz="1200" dirty="0"/>
              <a:t>Traitement et stockage des pollutions</a:t>
            </a: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162" y="3104965"/>
            <a:ext cx="2877841" cy="2021769"/>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9730" y="4248510"/>
            <a:ext cx="2130430" cy="1294039"/>
          </a:xfrm>
          <a:prstGeom prst="rect">
            <a:avLst/>
          </a:prstGeom>
        </p:spPr>
      </p:pic>
      <p:sp>
        <p:nvSpPr>
          <p:cNvPr id="8" name="ZoneTexte 7"/>
          <p:cNvSpPr txBox="1"/>
          <p:nvPr/>
        </p:nvSpPr>
        <p:spPr>
          <a:xfrm>
            <a:off x="3815917" y="3832695"/>
            <a:ext cx="1836204" cy="1569660"/>
          </a:xfrm>
          <a:prstGeom prst="rect">
            <a:avLst/>
          </a:prstGeom>
          <a:noFill/>
        </p:spPr>
        <p:txBody>
          <a:bodyPr wrap="square" rtlCol="0">
            <a:spAutoFit/>
          </a:bodyPr>
          <a:lstStyle/>
          <a:p>
            <a:r>
              <a:rPr lang="fr-FR" sz="1200" b="1" dirty="0"/>
              <a:t>Restauration de plaines inondables, renaturation des berges</a:t>
            </a:r>
          </a:p>
          <a:p>
            <a:pPr marL="214313" indent="-214313">
              <a:buFontTx/>
              <a:buChar char="-"/>
            </a:pPr>
            <a:r>
              <a:rPr lang="fr-FR" sz="1200" dirty="0"/>
              <a:t>Ralentissement </a:t>
            </a:r>
          </a:p>
          <a:p>
            <a:pPr marL="214313" indent="-214313">
              <a:buFontTx/>
              <a:buChar char="-"/>
            </a:pPr>
            <a:r>
              <a:rPr lang="fr-FR" sz="1200" dirty="0"/>
              <a:t>Cadre de vie</a:t>
            </a:r>
          </a:p>
          <a:p>
            <a:pPr marL="214313" indent="-214313">
              <a:buFontTx/>
              <a:buChar char="-"/>
            </a:pPr>
            <a:r>
              <a:rPr lang="fr-FR" sz="1200" dirty="0" err="1"/>
              <a:t>Biodiv</a:t>
            </a:r>
            <a:r>
              <a:rPr lang="fr-FR" sz="1200" dirty="0"/>
              <a:t> </a:t>
            </a:r>
          </a:p>
          <a:p>
            <a:pPr marL="214313" indent="-214313">
              <a:buFontTx/>
              <a:buChar char="-"/>
            </a:pPr>
            <a:r>
              <a:rPr lang="fr-FR" sz="1200" dirty="0"/>
              <a:t>Traitement</a:t>
            </a:r>
          </a:p>
          <a:p>
            <a:pPr marL="214313" indent="-214313">
              <a:buFontTx/>
              <a:buChar char="-"/>
            </a:pPr>
            <a:r>
              <a:rPr lang="fr-FR" sz="1200" dirty="0"/>
              <a:t>Habitat…</a:t>
            </a:r>
          </a:p>
        </p:txBody>
      </p:sp>
      <p:sp>
        <p:nvSpPr>
          <p:cNvPr id="10" name="Ellipse 9"/>
          <p:cNvSpPr/>
          <p:nvPr/>
        </p:nvSpPr>
        <p:spPr>
          <a:xfrm>
            <a:off x="2800134" y="3915871"/>
            <a:ext cx="484844" cy="45663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b="1"/>
              <a:t>H</a:t>
            </a:r>
          </a:p>
        </p:txBody>
      </p:sp>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9053" y="1134910"/>
            <a:ext cx="2762728" cy="1836204"/>
          </a:xfrm>
          <a:prstGeom prst="rect">
            <a:avLst/>
          </a:prstGeom>
        </p:spPr>
      </p:pic>
      <p:pic>
        <p:nvPicPr>
          <p:cNvPr id="12" name="Image 11"/>
          <p:cNvPicPr>
            <a:picLocks noChangeAspect="1"/>
          </p:cNvPicPr>
          <p:nvPr/>
        </p:nvPicPr>
        <p:blipFill rotWithShape="1">
          <a:blip r:embed="rId6" cstate="screen">
            <a:extLst>
              <a:ext uri="{28A0092B-C50C-407E-A947-70E740481C1C}">
                <a14:useLocalDpi xmlns:a14="http://schemas.microsoft.com/office/drawing/2010/main"/>
              </a:ext>
            </a:extLst>
          </a:blip>
          <a:srcRect t="9351" r="4862"/>
          <a:stretch/>
        </p:blipFill>
        <p:spPr>
          <a:xfrm>
            <a:off x="5868144" y="3188779"/>
            <a:ext cx="3153637" cy="1989391"/>
          </a:xfrm>
          <a:prstGeom prst="rect">
            <a:avLst/>
          </a:prstGeom>
        </p:spPr>
      </p:pic>
      <p:sp>
        <p:nvSpPr>
          <p:cNvPr id="13" name="Ellipse 12"/>
          <p:cNvSpPr/>
          <p:nvPr/>
        </p:nvSpPr>
        <p:spPr>
          <a:xfrm>
            <a:off x="2757142" y="2339278"/>
            <a:ext cx="484844" cy="45663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b="1" dirty="0"/>
              <a:t>U</a:t>
            </a:r>
          </a:p>
        </p:txBody>
      </p:sp>
      <p:sp>
        <p:nvSpPr>
          <p:cNvPr id="14" name="Ellipse 13"/>
          <p:cNvSpPr/>
          <p:nvPr/>
        </p:nvSpPr>
        <p:spPr>
          <a:xfrm>
            <a:off x="6053521" y="1172587"/>
            <a:ext cx="484844" cy="45663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b="1" dirty="0"/>
              <a:t>U</a:t>
            </a:r>
          </a:p>
        </p:txBody>
      </p:sp>
      <p:sp>
        <p:nvSpPr>
          <p:cNvPr id="15" name="Ellipse 14"/>
          <p:cNvSpPr/>
          <p:nvPr/>
        </p:nvSpPr>
        <p:spPr>
          <a:xfrm>
            <a:off x="5568678" y="3160440"/>
            <a:ext cx="484844" cy="45663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b="1"/>
              <a:t>H</a:t>
            </a:r>
          </a:p>
        </p:txBody>
      </p:sp>
    </p:spTree>
    <p:extLst>
      <p:ext uri="{BB962C8B-B14F-4D97-AF65-F5344CB8AC3E}">
        <p14:creationId xmlns:p14="http://schemas.microsoft.com/office/powerpoint/2010/main" val="564676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3634" y="3258681"/>
            <a:ext cx="3005669" cy="1736493"/>
          </a:xfrm>
          <a:prstGeom prst="rect">
            <a:avLst/>
          </a:prstGeom>
        </p:spPr>
      </p:pic>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58" y="1137898"/>
            <a:ext cx="2819204" cy="1913060"/>
          </a:xfrm>
          <a:prstGeom prst="rect">
            <a:avLst/>
          </a:prstGeom>
        </p:spPr>
      </p:pic>
      <p:sp>
        <p:nvSpPr>
          <p:cNvPr id="5" name="ZoneTexte 4"/>
          <p:cNvSpPr txBox="1"/>
          <p:nvPr/>
        </p:nvSpPr>
        <p:spPr>
          <a:xfrm>
            <a:off x="3383868" y="1174712"/>
            <a:ext cx="1242138" cy="923330"/>
          </a:xfrm>
          <a:prstGeom prst="rect">
            <a:avLst/>
          </a:prstGeom>
          <a:noFill/>
        </p:spPr>
        <p:txBody>
          <a:bodyPr wrap="square" rtlCol="0">
            <a:spAutoFit/>
          </a:bodyPr>
          <a:lstStyle/>
          <a:p>
            <a:r>
              <a:rPr lang="fr-FR" sz="1350" b="1" dirty="0"/>
              <a:t>Cultures alternées et topographie respectée</a:t>
            </a:r>
            <a:endParaRPr lang="fr-FR" sz="1350" dirty="0"/>
          </a:p>
        </p:txBody>
      </p:sp>
      <p:sp>
        <p:nvSpPr>
          <p:cNvPr id="6" name="ZoneTexte 5"/>
          <p:cNvSpPr txBox="1"/>
          <p:nvPr/>
        </p:nvSpPr>
        <p:spPr>
          <a:xfrm>
            <a:off x="5004048" y="1160748"/>
            <a:ext cx="1095234" cy="1131079"/>
          </a:xfrm>
          <a:prstGeom prst="rect">
            <a:avLst/>
          </a:prstGeom>
          <a:noFill/>
        </p:spPr>
        <p:txBody>
          <a:bodyPr wrap="square" rtlCol="0">
            <a:spAutoFit/>
          </a:bodyPr>
          <a:lstStyle/>
          <a:p>
            <a:r>
              <a:rPr lang="fr-FR" sz="1350" b="1" dirty="0"/>
              <a:t>Zones de stockage</a:t>
            </a:r>
          </a:p>
          <a:p>
            <a:r>
              <a:rPr lang="fr-FR" sz="1350" b="1" dirty="0"/>
              <a:t>provisoire de</a:t>
            </a:r>
          </a:p>
          <a:p>
            <a:r>
              <a:rPr lang="fr-FR" sz="1350" b="1" dirty="0"/>
              <a:t>sédiments</a:t>
            </a:r>
          </a:p>
        </p:txBody>
      </p:sp>
      <p:sp>
        <p:nvSpPr>
          <p:cNvPr id="7" name="ZoneTexte 6"/>
          <p:cNvSpPr txBox="1"/>
          <p:nvPr/>
        </p:nvSpPr>
        <p:spPr>
          <a:xfrm>
            <a:off x="4409982" y="4276255"/>
            <a:ext cx="1587148" cy="461665"/>
          </a:xfrm>
          <a:prstGeom prst="rect">
            <a:avLst/>
          </a:prstGeom>
          <a:noFill/>
        </p:spPr>
        <p:txBody>
          <a:bodyPr wrap="square" rtlCol="0">
            <a:spAutoFit/>
          </a:bodyPr>
          <a:lstStyle/>
          <a:p>
            <a:r>
              <a:rPr lang="fr-FR" sz="1200" b="1" dirty="0"/>
              <a:t>Gestion naturelle des « embâcles »</a:t>
            </a:r>
          </a:p>
        </p:txBody>
      </p:sp>
      <p:sp>
        <p:nvSpPr>
          <p:cNvPr id="8" name="Ellipse 7"/>
          <p:cNvSpPr/>
          <p:nvPr/>
        </p:nvSpPr>
        <p:spPr>
          <a:xfrm>
            <a:off x="5787740" y="2241102"/>
            <a:ext cx="484844" cy="45663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b="1"/>
              <a:t>F</a:t>
            </a:r>
          </a:p>
        </p:txBody>
      </p:sp>
      <p:sp>
        <p:nvSpPr>
          <p:cNvPr id="9" name="Ellipse 8"/>
          <p:cNvSpPr/>
          <p:nvPr/>
        </p:nvSpPr>
        <p:spPr>
          <a:xfrm>
            <a:off x="3121818" y="3612460"/>
            <a:ext cx="484844" cy="45663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b="1"/>
              <a:t>H</a:t>
            </a:r>
          </a:p>
        </p:txBody>
      </p:sp>
      <p:sp>
        <p:nvSpPr>
          <p:cNvPr id="10" name="ZoneTexte 9"/>
          <p:cNvSpPr txBox="1"/>
          <p:nvPr/>
        </p:nvSpPr>
        <p:spPr>
          <a:xfrm>
            <a:off x="3631050" y="3676679"/>
            <a:ext cx="1372998" cy="507831"/>
          </a:xfrm>
          <a:prstGeom prst="rect">
            <a:avLst/>
          </a:prstGeom>
          <a:noFill/>
        </p:spPr>
        <p:txBody>
          <a:bodyPr wrap="square" rtlCol="0">
            <a:spAutoFit/>
          </a:bodyPr>
          <a:lstStyle/>
          <a:p>
            <a:r>
              <a:rPr lang="fr-FR" sz="1350" b="1" dirty="0"/>
              <a:t>Reconnexion latérale</a:t>
            </a:r>
          </a:p>
        </p:txBody>
      </p:sp>
      <p:pic>
        <p:nvPicPr>
          <p:cNvPr id="11" name="Image 10"/>
          <p:cNvPicPr>
            <a:picLocks noChangeAspect="1"/>
          </p:cNvPicPr>
          <p:nvPr/>
        </p:nvPicPr>
        <p:blipFill>
          <a:blip r:embed="rId4"/>
          <a:stretch>
            <a:fillRect/>
          </a:stretch>
        </p:blipFill>
        <p:spPr>
          <a:xfrm>
            <a:off x="273634" y="1174711"/>
            <a:ext cx="2971911" cy="1876247"/>
          </a:xfrm>
          <a:prstGeom prst="rect">
            <a:avLst/>
          </a:prstGeom>
        </p:spPr>
      </p:pic>
      <p:sp>
        <p:nvSpPr>
          <p:cNvPr id="12" name="Ellipse 11"/>
          <p:cNvSpPr/>
          <p:nvPr/>
        </p:nvSpPr>
        <p:spPr>
          <a:xfrm>
            <a:off x="3069019" y="2241102"/>
            <a:ext cx="484844" cy="45663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b="1" dirty="0"/>
              <a:t>A</a:t>
            </a:r>
          </a:p>
        </p:txBody>
      </p:sp>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2296" y="3231066"/>
            <a:ext cx="2822966" cy="1764109"/>
          </a:xfrm>
          <a:prstGeom prst="rect">
            <a:avLst/>
          </a:prstGeom>
        </p:spPr>
      </p:pic>
      <p:sp>
        <p:nvSpPr>
          <p:cNvPr id="14" name="Ellipse 13"/>
          <p:cNvSpPr/>
          <p:nvPr/>
        </p:nvSpPr>
        <p:spPr>
          <a:xfrm>
            <a:off x="5796614" y="3612460"/>
            <a:ext cx="484844" cy="45663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b="1" dirty="0"/>
              <a:t>H</a:t>
            </a:r>
          </a:p>
        </p:txBody>
      </p:sp>
    </p:spTree>
    <p:extLst>
      <p:ext uri="{BB962C8B-B14F-4D97-AF65-F5344CB8AC3E}">
        <p14:creationId xmlns:p14="http://schemas.microsoft.com/office/powerpoint/2010/main" val="2917921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05120" y="352753"/>
            <a:ext cx="3888432" cy="5755422"/>
          </a:xfrm>
          <a:prstGeom prst="rect">
            <a:avLst/>
          </a:prstGeom>
        </p:spPr>
        <p:txBody>
          <a:bodyPr wrap="square">
            <a:spAutoFit/>
          </a:bodyPr>
          <a:lstStyle/>
          <a:p>
            <a:r>
              <a:rPr lang="fr-FR" sz="1600" b="1" dirty="0"/>
              <a:t>F1 - Zones tampons riveraines boisées</a:t>
            </a:r>
          </a:p>
          <a:p>
            <a:r>
              <a:rPr lang="fr-FR" sz="1600" b="1" dirty="0"/>
              <a:t>F2 - Maintenance de la couverture forestière dans les zones amont des cours d'eau</a:t>
            </a:r>
          </a:p>
          <a:p>
            <a:r>
              <a:rPr lang="fr-FR" sz="1600" b="1" dirty="0"/>
              <a:t>F3 - Boisement de bassins d’alimentation de réservoirs</a:t>
            </a:r>
          </a:p>
          <a:p>
            <a:r>
              <a:rPr lang="fr-FR" sz="1600" b="1" dirty="0"/>
              <a:t>F4 - Plantation ciblée pour « capter » les précipitations</a:t>
            </a:r>
          </a:p>
          <a:p>
            <a:r>
              <a:rPr lang="fr-FR" sz="1600" b="1" dirty="0"/>
              <a:t>F4 - Plantation ciblée pour « capter » les précipitations</a:t>
            </a:r>
          </a:p>
          <a:p>
            <a:r>
              <a:rPr lang="fr-FR" sz="1600" b="1" dirty="0"/>
              <a:t>F5 - Conversion de l'utilisation des terres</a:t>
            </a:r>
          </a:p>
          <a:p>
            <a:r>
              <a:rPr lang="fr-FR" sz="1600" b="1" dirty="0"/>
              <a:t>F6 - Couvert forestier permanent</a:t>
            </a:r>
          </a:p>
          <a:p>
            <a:r>
              <a:rPr lang="fr-FR" sz="1600" b="1" dirty="0"/>
              <a:t>F7 - Conduite « sensible à l'eau »</a:t>
            </a:r>
          </a:p>
          <a:p>
            <a:r>
              <a:rPr lang="fr-FR" sz="1600" b="1" dirty="0"/>
              <a:t>F8 - Conception appropriée des routes et traversées de cours d'eau</a:t>
            </a:r>
          </a:p>
          <a:p>
            <a:r>
              <a:rPr lang="fr-FR" sz="1600" b="1" dirty="0"/>
              <a:t>F9 - Bassins de sédimentation</a:t>
            </a:r>
          </a:p>
          <a:p>
            <a:r>
              <a:rPr lang="fr-FR" sz="1600" b="1" dirty="0"/>
              <a:t>F10 - Gros débris ligneux</a:t>
            </a:r>
          </a:p>
          <a:p>
            <a:r>
              <a:rPr lang="fr-FR" sz="1600" b="1" dirty="0"/>
              <a:t>F11 - Parcs forestiers urbains</a:t>
            </a:r>
          </a:p>
          <a:p>
            <a:r>
              <a:rPr lang="fr-FR" sz="1600" b="1" dirty="0"/>
              <a:t>F12 - Arbres en milieux urbains</a:t>
            </a:r>
          </a:p>
          <a:p>
            <a:r>
              <a:rPr lang="fr-FR" sz="1600" b="1" dirty="0"/>
              <a:t>F13 - Ouvrages de contrôle du débit de pointe dans les forêts gérées</a:t>
            </a:r>
          </a:p>
          <a:p>
            <a:r>
              <a:rPr lang="fr-FR" sz="1600" b="1" dirty="0"/>
              <a:t>F14 - Zones d’écoulement de surface dans les forêts de tourbières</a:t>
            </a:r>
          </a:p>
        </p:txBody>
      </p:sp>
      <p:pic>
        <p:nvPicPr>
          <p:cNvPr id="4" name="Image" descr="Image"/>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528388"/>
            <a:ext cx="4482715" cy="373168"/>
          </a:xfrm>
          <a:prstGeom prst="rect">
            <a:avLst/>
          </a:prstGeom>
          <a:ln w="12700">
            <a:miter lim="400000"/>
          </a:ln>
        </p:spPr>
      </p:pic>
      <p:sp>
        <p:nvSpPr>
          <p:cNvPr id="5" name="Titre 3"/>
          <p:cNvSpPr txBox="1">
            <a:spLocks/>
          </p:cNvSpPr>
          <p:nvPr/>
        </p:nvSpPr>
        <p:spPr>
          <a:xfrm>
            <a:off x="21416" y="572691"/>
            <a:ext cx="4812506" cy="284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Autofit/>
          </a:bodyPr>
          <a:lstStyle>
            <a:lvl1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1pPr>
            <a:lvl2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2pPr>
            <a:lvl3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3pPr>
            <a:lvl4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4pPr>
            <a:lvl5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5pPr>
            <a:lvl6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6pPr>
            <a:lvl7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7pPr>
            <a:lvl8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8pPr>
            <a:lvl9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9pPr>
          </a:lstStyle>
          <a:p>
            <a:pPr algn="l"/>
            <a:r>
              <a:rPr lang="fr-FR" sz="1688" kern="0" dirty="0">
                <a:solidFill>
                  <a:srgbClr val="FFFFFF"/>
                </a:solidFill>
                <a:latin typeface="Ubuntu Bold"/>
                <a:ea typeface="Ubuntu Bold"/>
                <a:cs typeface="Ubuntu Bold"/>
                <a:sym typeface="Ubuntu Bold"/>
              </a:rPr>
              <a:t>Mesure de sylviculture</a:t>
            </a:r>
          </a:p>
        </p:txBody>
      </p:sp>
      <p:pic>
        <p:nvPicPr>
          <p:cNvPr id="6" name="Image 5"/>
          <p:cNvPicPr>
            <a:picLocks noChangeAspect="1"/>
          </p:cNvPicPr>
          <p:nvPr/>
        </p:nvPicPr>
        <p:blipFill rotWithShape="1">
          <a:blip r:embed="rId3"/>
          <a:srcRect l="15154" t="10465" r="57087" b="28437"/>
          <a:stretch/>
        </p:blipFill>
        <p:spPr>
          <a:xfrm>
            <a:off x="1" y="1713978"/>
            <a:ext cx="4983704" cy="3605233"/>
          </a:xfrm>
          <a:prstGeom prst="rect">
            <a:avLst/>
          </a:prstGeom>
        </p:spPr>
      </p:pic>
    </p:spTree>
    <p:extLst>
      <p:ext uri="{BB962C8B-B14F-4D97-AF65-F5344CB8AC3E}">
        <p14:creationId xmlns:p14="http://schemas.microsoft.com/office/powerpoint/2010/main" val="3468370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descr="Image"/>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292655"/>
            <a:ext cx="4482715" cy="474599"/>
          </a:xfrm>
          <a:prstGeom prst="rect">
            <a:avLst/>
          </a:prstGeom>
          <a:ln w="12700">
            <a:miter lim="400000"/>
          </a:ln>
        </p:spPr>
      </p:pic>
      <p:sp>
        <p:nvSpPr>
          <p:cNvPr id="4" name="Titre 3"/>
          <p:cNvSpPr>
            <a:spLocks noGrp="1"/>
          </p:cNvSpPr>
          <p:nvPr>
            <p:ph type="title" idx="4294967295"/>
          </p:nvPr>
        </p:nvSpPr>
        <p:spPr>
          <a:xfrm>
            <a:off x="84084" y="387674"/>
            <a:ext cx="4812506" cy="284559"/>
          </a:xfrm>
          <a:prstGeom prst="rect">
            <a:avLst/>
          </a:prstGeom>
        </p:spPr>
        <p:txBody>
          <a:bodyPr>
            <a:noAutofit/>
          </a:bodyPr>
          <a:lstStyle/>
          <a:p>
            <a:pPr algn="l"/>
            <a:r>
              <a:rPr lang="fr-FR" sz="1688" dirty="0">
                <a:solidFill>
                  <a:srgbClr val="FFFFFF"/>
                </a:solidFill>
                <a:latin typeface="Ubuntu Bold"/>
                <a:ea typeface="Ubuntu Bold"/>
                <a:cs typeface="Ubuntu Bold"/>
                <a:sym typeface="Ubuntu Bold"/>
              </a:rPr>
              <a:t>Mesure </a:t>
            </a:r>
            <a:r>
              <a:rPr lang="fr-FR" sz="1688" dirty="0" err="1">
                <a:solidFill>
                  <a:srgbClr val="FFFFFF"/>
                </a:solidFill>
                <a:latin typeface="Ubuntu Bold"/>
                <a:ea typeface="Ubuntu Bold"/>
                <a:cs typeface="Ubuntu Bold"/>
                <a:sym typeface="Ubuntu Bold"/>
              </a:rPr>
              <a:t>hydromorphologiques</a:t>
            </a:r>
            <a:endParaRPr lang="fr-FR" sz="1688" dirty="0">
              <a:solidFill>
                <a:srgbClr val="FFFFFF"/>
              </a:solidFill>
              <a:latin typeface="Ubuntu Bold"/>
              <a:ea typeface="Ubuntu Bold"/>
              <a:cs typeface="Ubuntu Bold"/>
              <a:sym typeface="Ubuntu Bold"/>
            </a:endParaRPr>
          </a:p>
        </p:txBody>
      </p:sp>
      <p:pic>
        <p:nvPicPr>
          <p:cNvPr id="5" name="Image 4"/>
          <p:cNvPicPr>
            <a:picLocks noChangeAspect="1"/>
          </p:cNvPicPr>
          <p:nvPr/>
        </p:nvPicPr>
        <p:blipFill rotWithShape="1">
          <a:blip r:embed="rId3"/>
          <a:srcRect l="64765" t="26639" r="6885" b="39218"/>
          <a:stretch/>
        </p:blipFill>
        <p:spPr>
          <a:xfrm>
            <a:off x="197514" y="2996952"/>
            <a:ext cx="6231869" cy="2700300"/>
          </a:xfrm>
          <a:prstGeom prst="rect">
            <a:avLst/>
          </a:prstGeom>
        </p:spPr>
      </p:pic>
      <p:sp>
        <p:nvSpPr>
          <p:cNvPr id="6" name="Rectangle 5"/>
          <p:cNvSpPr/>
          <p:nvPr/>
        </p:nvSpPr>
        <p:spPr>
          <a:xfrm>
            <a:off x="6429383" y="1212878"/>
            <a:ext cx="2545842" cy="4801314"/>
          </a:xfrm>
          <a:prstGeom prst="rect">
            <a:avLst/>
          </a:prstGeom>
        </p:spPr>
        <p:txBody>
          <a:bodyPr wrap="square">
            <a:spAutoFit/>
          </a:bodyPr>
          <a:lstStyle/>
          <a:p>
            <a:endParaRPr lang="fr-FR" sz="1600" b="1" dirty="0"/>
          </a:p>
          <a:p>
            <a:r>
              <a:rPr lang="fr-FR" sz="1600" b="1" dirty="0"/>
              <a:t>N7 - Reconnexion de lacs de bras morts et entités similaires</a:t>
            </a:r>
          </a:p>
          <a:p>
            <a:r>
              <a:rPr lang="fr-FR" sz="1600" b="1" dirty="0"/>
              <a:t>N8 - Renaturation du lit de cours d'eau</a:t>
            </a:r>
          </a:p>
          <a:p>
            <a:r>
              <a:rPr lang="fr-FR" sz="1600" b="1" dirty="0"/>
              <a:t>N9 - Suppression de barrages et autres barrières longitudinales</a:t>
            </a:r>
          </a:p>
          <a:p>
            <a:r>
              <a:rPr lang="fr-FR" sz="1600" b="1" dirty="0"/>
              <a:t>N10 - Stabilisation </a:t>
            </a:r>
            <a:r>
              <a:rPr lang="fr-FR" b="1" dirty="0"/>
              <a:t>naturelle</a:t>
            </a:r>
            <a:r>
              <a:rPr lang="fr-FR" sz="1600" b="1" dirty="0"/>
              <a:t> des berges</a:t>
            </a:r>
          </a:p>
          <a:p>
            <a:r>
              <a:rPr lang="fr-FR" sz="1600" b="1" dirty="0"/>
              <a:t>N11 - Suppression de la protection riveraine</a:t>
            </a:r>
          </a:p>
          <a:p>
            <a:r>
              <a:rPr lang="fr-FR" sz="1600" b="1" dirty="0"/>
              <a:t>N12 - Restauration des lacs</a:t>
            </a:r>
          </a:p>
          <a:p>
            <a:r>
              <a:rPr lang="fr-FR" sz="1600" b="1" dirty="0"/>
              <a:t>N13 - Restauration de l'infiltration naturelle vers les eaux souterraines</a:t>
            </a:r>
          </a:p>
          <a:p>
            <a:r>
              <a:rPr lang="fr-FR" sz="1600" b="1" dirty="0"/>
              <a:t>N14 - </a:t>
            </a:r>
            <a:r>
              <a:rPr lang="fr-FR" sz="1600" b="1" dirty="0" err="1"/>
              <a:t>Renaturalisation</a:t>
            </a:r>
            <a:r>
              <a:rPr lang="fr-FR" sz="1600" b="1" dirty="0"/>
              <a:t> de zones de polders</a:t>
            </a:r>
          </a:p>
        </p:txBody>
      </p:sp>
      <p:sp>
        <p:nvSpPr>
          <p:cNvPr id="8" name="Rectangle 7"/>
          <p:cNvSpPr/>
          <p:nvPr/>
        </p:nvSpPr>
        <p:spPr>
          <a:xfrm>
            <a:off x="276904" y="1266638"/>
            <a:ext cx="4860540" cy="1815882"/>
          </a:xfrm>
          <a:prstGeom prst="rect">
            <a:avLst/>
          </a:prstGeom>
        </p:spPr>
        <p:txBody>
          <a:bodyPr wrap="square">
            <a:spAutoFit/>
          </a:bodyPr>
          <a:lstStyle/>
          <a:p>
            <a:r>
              <a:rPr lang="fr-FR" sz="1600" b="1" dirty="0"/>
              <a:t>N1 - Réservoirs d'eau et étangs</a:t>
            </a:r>
          </a:p>
          <a:p>
            <a:r>
              <a:rPr lang="fr-FR" sz="1600" b="1" dirty="0"/>
              <a:t>N2 - Restauration et gestion des zones humides</a:t>
            </a:r>
          </a:p>
          <a:p>
            <a:r>
              <a:rPr lang="fr-FR" sz="1600" b="1" dirty="0"/>
              <a:t>N3 - Restauration et gestion de plaines d'inondation</a:t>
            </a:r>
          </a:p>
          <a:p>
            <a:r>
              <a:rPr lang="fr-FR" sz="1600" b="1" dirty="0"/>
              <a:t>N4 - </a:t>
            </a:r>
            <a:r>
              <a:rPr lang="fr-FR" sz="1600" b="1" dirty="0" err="1"/>
              <a:t>Reméandrage</a:t>
            </a:r>
            <a:endParaRPr lang="fr-FR" sz="1600" b="1" dirty="0"/>
          </a:p>
          <a:p>
            <a:r>
              <a:rPr lang="fr-FR" sz="1600" b="1" dirty="0"/>
              <a:t>N5 - </a:t>
            </a:r>
            <a:r>
              <a:rPr lang="fr-FR" sz="1600" b="1" dirty="0" err="1"/>
              <a:t>Renaturalisation</a:t>
            </a:r>
            <a:r>
              <a:rPr lang="fr-FR" sz="1600" b="1" dirty="0"/>
              <a:t> du lit du cours d'eau</a:t>
            </a:r>
          </a:p>
          <a:p>
            <a:r>
              <a:rPr lang="fr-FR" sz="1600" b="1" dirty="0"/>
              <a:t>N6 - Restauration et reconnexion de cours d'eau saisonniers</a:t>
            </a:r>
          </a:p>
        </p:txBody>
      </p:sp>
    </p:spTree>
    <p:extLst>
      <p:ext uri="{BB962C8B-B14F-4D97-AF65-F5344CB8AC3E}">
        <p14:creationId xmlns:p14="http://schemas.microsoft.com/office/powerpoint/2010/main" val="3906241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13347" y="975330"/>
            <a:ext cx="6531908" cy="4404196"/>
          </a:xfrm>
        </p:spPr>
        <p:txBody>
          <a:bodyPr>
            <a:normAutofit/>
          </a:bodyPr>
          <a:lstStyle/>
          <a:p>
            <a:r>
              <a:rPr lang="fr-FR" sz="1600" b="1" dirty="0"/>
              <a:t>A1</a:t>
            </a:r>
            <a:r>
              <a:rPr lang="fr-FR" sz="1600" dirty="0"/>
              <a:t> - Prairies de fauche et pâturages</a:t>
            </a:r>
          </a:p>
          <a:p>
            <a:r>
              <a:rPr lang="fr-FR" sz="1600" b="1" dirty="0"/>
              <a:t>A2</a:t>
            </a:r>
            <a:r>
              <a:rPr lang="fr-FR" sz="1600" dirty="0"/>
              <a:t> - Bandes tampons et haies</a:t>
            </a:r>
          </a:p>
          <a:p>
            <a:r>
              <a:rPr lang="fr-FR" sz="1600" b="1" dirty="0"/>
              <a:t>A3</a:t>
            </a:r>
            <a:r>
              <a:rPr lang="fr-FR" sz="1600" dirty="0"/>
              <a:t> - Rotation des cultures</a:t>
            </a:r>
          </a:p>
          <a:p>
            <a:r>
              <a:rPr lang="fr-FR" sz="1600" b="1" dirty="0"/>
              <a:t>A4</a:t>
            </a:r>
            <a:r>
              <a:rPr lang="fr-FR" sz="1600" dirty="0"/>
              <a:t> - Culture en bandes avec contours</a:t>
            </a:r>
          </a:p>
          <a:p>
            <a:r>
              <a:rPr lang="fr-FR" sz="1600" b="1" dirty="0"/>
              <a:t>A5</a:t>
            </a:r>
            <a:r>
              <a:rPr lang="fr-FR" sz="1600" dirty="0"/>
              <a:t> - Culture intercalaire</a:t>
            </a:r>
          </a:p>
          <a:p>
            <a:r>
              <a:rPr lang="fr-FR" sz="1600" b="1" dirty="0"/>
              <a:t>A6</a:t>
            </a:r>
            <a:r>
              <a:rPr lang="fr-FR" sz="1600" dirty="0"/>
              <a:t> - Agriculture sans labour</a:t>
            </a:r>
          </a:p>
          <a:p>
            <a:r>
              <a:rPr lang="fr-FR" sz="1600" b="1" dirty="0"/>
              <a:t>A7</a:t>
            </a:r>
            <a:r>
              <a:rPr lang="fr-FR" sz="1600" dirty="0"/>
              <a:t> - Agriculture à faible labour</a:t>
            </a:r>
          </a:p>
          <a:p>
            <a:pPr marL="0" indent="0">
              <a:buNone/>
            </a:pPr>
            <a:endParaRPr lang="fr-FR" sz="1600" dirty="0"/>
          </a:p>
        </p:txBody>
      </p:sp>
      <p:pic>
        <p:nvPicPr>
          <p:cNvPr id="39" name="Image 38"/>
          <p:cNvPicPr>
            <a:picLocks noChangeAspect="1"/>
          </p:cNvPicPr>
          <p:nvPr/>
        </p:nvPicPr>
        <p:blipFill rotWithShape="1">
          <a:blip r:embed="rId2" cstate="screen">
            <a:extLst>
              <a:ext uri="{28A0092B-C50C-407E-A947-70E740481C1C}">
                <a14:useLocalDpi xmlns:a14="http://schemas.microsoft.com/office/drawing/2010/main"/>
              </a:ext>
            </a:extLst>
          </a:blip>
          <a:srcRect t="18335" r="210"/>
          <a:stretch/>
        </p:blipFill>
        <p:spPr>
          <a:xfrm>
            <a:off x="1143001" y="3407818"/>
            <a:ext cx="6687021" cy="2294672"/>
          </a:xfrm>
          <a:prstGeom prst="rect">
            <a:avLst/>
          </a:prstGeom>
          <a:ln>
            <a:noFill/>
          </a:ln>
          <a:effectLst>
            <a:outerShdw blurRad="292100" dist="139700" dir="2700000" algn="tl" rotWithShape="0">
              <a:srgbClr val="333333">
                <a:alpha val="65000"/>
              </a:srgbClr>
            </a:outerShdw>
          </a:effectLst>
        </p:spPr>
      </p:pic>
      <p:sp>
        <p:nvSpPr>
          <p:cNvPr id="42" name="Espace réservé du texte 1"/>
          <p:cNvSpPr txBox="1">
            <a:spLocks/>
          </p:cNvSpPr>
          <p:nvPr/>
        </p:nvSpPr>
        <p:spPr>
          <a:xfrm>
            <a:off x="4895738" y="950120"/>
            <a:ext cx="4099034" cy="3590061"/>
          </a:xfrm>
          <a:prstGeom prst="rect">
            <a:avLst/>
          </a:prstGeom>
          <a:ln w="12700">
            <a:miter lim="400000"/>
          </a:ln>
        </p:spPr>
        <p:txBody>
          <a:bodyPr vert="horz" lIns="38100" tIns="38100" rIns="38100" bIns="38100" rtlCol="0" anchor="t" anchorCtr="0">
            <a:normAutofit/>
          </a:bodyPr>
          <a:lstStyle>
            <a:lvl1pPr marL="321457" indent="-321457" algn="l" defTabSz="321457" rtl="0" eaLnBrk="1" latinLnBrk="0" hangingPunct="1">
              <a:spcBef>
                <a:spcPct val="20000"/>
              </a:spcBef>
              <a:buClr>
                <a:srgbClr val="0B3470"/>
              </a:buClr>
              <a:buSzPct val="100000"/>
              <a:buFont typeface="Wingdings" charset="2"/>
              <a:buChar char="§"/>
              <a:defRPr lang="fr-FR" sz="1969" kern="1200" dirty="0" smtClean="0">
                <a:solidFill>
                  <a:srgbClr val="0B3470"/>
                </a:solidFill>
                <a:latin typeface="Ubuntu-Medium"/>
                <a:ea typeface="+mn-ea"/>
                <a:cs typeface="Ubuntu-Medium"/>
              </a:defRPr>
            </a:lvl1pPr>
            <a:lvl2pPr marL="742950" indent="-285750" algn="l" defTabSz="457200" rtl="0" eaLnBrk="1" latinLnBrk="0" hangingPunct="1">
              <a:spcBef>
                <a:spcPts val="1687"/>
              </a:spcBef>
              <a:buClrTx/>
              <a:buFont typeface="Arial"/>
              <a:buChar char="•"/>
              <a:defRPr sz="1687" b="0" i="0" u="none" strike="noStrike" kern="1200" cap="none" spc="0" baseline="0" dirty="0">
                <a:solidFill>
                  <a:srgbClr val="0B3470"/>
                </a:solidFill>
                <a:uFillTx/>
                <a:latin typeface="Ubuntu-Light"/>
                <a:ea typeface="Helvetica Neue"/>
                <a:cs typeface="Ubuntu-Light"/>
                <a:sym typeface="Helvetica Neue"/>
              </a:defRPr>
            </a:lvl2pPr>
            <a:lvl3pPr marL="1143000" indent="-228600" algn="l" defTabSz="457200" rtl="0" eaLnBrk="1" latinLnBrk="0" hangingPunct="1">
              <a:spcBef>
                <a:spcPts val="1687"/>
              </a:spcBef>
              <a:buFont typeface="Arial"/>
              <a:buChar char="•"/>
              <a:defRPr lang="fr-FR" sz="1687" kern="1200" dirty="0">
                <a:solidFill>
                  <a:srgbClr val="018B77"/>
                </a:solidFill>
                <a:latin typeface="Ubuntu-Light"/>
                <a:ea typeface="Open Sans" panose="020B0606030504020204" pitchFamily="34" charset="0"/>
                <a:cs typeface="Ubuntu-Light"/>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600" b="1" dirty="0"/>
              <a:t>A8</a:t>
            </a:r>
            <a:r>
              <a:rPr lang="fr-FR" sz="1600" dirty="0"/>
              <a:t> - Couverture végétale</a:t>
            </a:r>
          </a:p>
          <a:p>
            <a:r>
              <a:rPr lang="fr-FR" sz="1600" b="1" dirty="0"/>
              <a:t>A9</a:t>
            </a:r>
            <a:r>
              <a:rPr lang="fr-FR" sz="1600" dirty="0"/>
              <a:t> - Semis précoce</a:t>
            </a:r>
          </a:p>
          <a:p>
            <a:r>
              <a:rPr lang="fr-FR" sz="1600" b="1" dirty="0"/>
              <a:t>A10</a:t>
            </a:r>
            <a:r>
              <a:rPr lang="fr-FR" sz="1600" dirty="0"/>
              <a:t> - Cultures en terrasses traditionnelles</a:t>
            </a:r>
          </a:p>
          <a:p>
            <a:r>
              <a:rPr lang="fr-FR" sz="1600" b="1" dirty="0"/>
              <a:t>A11</a:t>
            </a:r>
            <a:r>
              <a:rPr lang="fr-FR" sz="1600" dirty="0"/>
              <a:t> - Agriculture à circulation contrôlée</a:t>
            </a:r>
          </a:p>
          <a:p>
            <a:r>
              <a:rPr lang="fr-FR" sz="1600" b="1" dirty="0"/>
              <a:t>A12</a:t>
            </a:r>
            <a:r>
              <a:rPr lang="fr-FR" sz="1600" dirty="0"/>
              <a:t> - Réduction du chargement en élevage</a:t>
            </a:r>
          </a:p>
          <a:p>
            <a:r>
              <a:rPr lang="fr-FR" sz="1600" b="1" dirty="0"/>
              <a:t>A13</a:t>
            </a:r>
            <a:r>
              <a:rPr lang="fr-FR" sz="1600" dirty="0"/>
              <a:t> - Paillage</a:t>
            </a:r>
          </a:p>
        </p:txBody>
      </p:sp>
      <p:sp>
        <p:nvSpPr>
          <p:cNvPr id="40" name="Rectangle 39"/>
          <p:cNvSpPr/>
          <p:nvPr/>
        </p:nvSpPr>
        <p:spPr>
          <a:xfrm>
            <a:off x="4059967" y="5112215"/>
            <a:ext cx="1954381" cy="230832"/>
          </a:xfrm>
          <a:prstGeom prst="rect">
            <a:avLst/>
          </a:prstGeom>
        </p:spPr>
        <p:txBody>
          <a:bodyPr wrap="none">
            <a:spAutoFit/>
          </a:bodyPr>
          <a:lstStyle/>
          <a:p>
            <a:r>
              <a:rPr lang="fr-FR" sz="900" dirty="0"/>
              <a:t>(Source: </a:t>
            </a:r>
            <a:r>
              <a:rPr lang="fr-FR" sz="900" dirty="0">
                <a:hlinkClick r:id="rId3"/>
              </a:rPr>
              <a:t>http://nwrm.eu/agriculture</a:t>
            </a:r>
            <a:r>
              <a:rPr lang="fr-FR" sz="900" dirty="0"/>
              <a:t>) </a:t>
            </a:r>
          </a:p>
        </p:txBody>
      </p:sp>
      <p:pic>
        <p:nvPicPr>
          <p:cNvPr id="1027" name="Picture 3" descr="sort descend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1" y="857251"/>
            <a:ext cx="92869" cy="9286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descr="Image"/>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3935" y="164999"/>
            <a:ext cx="3458013" cy="553688"/>
          </a:xfrm>
          <a:prstGeom prst="rect">
            <a:avLst/>
          </a:prstGeom>
          <a:ln w="12700">
            <a:miter lim="400000"/>
          </a:ln>
        </p:spPr>
      </p:pic>
      <p:sp>
        <p:nvSpPr>
          <p:cNvPr id="8" name="Titre 3"/>
          <p:cNvSpPr txBox="1">
            <a:spLocks/>
          </p:cNvSpPr>
          <p:nvPr/>
        </p:nvSpPr>
        <p:spPr>
          <a:xfrm>
            <a:off x="0" y="242402"/>
            <a:ext cx="6417097" cy="380628"/>
          </a:xfrm>
          <a:prstGeom prst="roundRect">
            <a:avLst/>
          </a:prstGeom>
        </p:spPr>
        <p:txBody>
          <a:bodyPr>
            <a:noAutofit/>
          </a:bodyPr>
          <a:lstStyle>
            <a:lvl1pPr algn="ctr" defTabSz="321465" rtl="0" eaLnBrk="1" latinLnBrk="0" hangingPunct="1">
              <a:spcBef>
                <a:spcPct val="0"/>
              </a:spcBef>
              <a:buNone/>
              <a:defRPr sz="3095" kern="1200">
                <a:solidFill>
                  <a:schemeClr val="tx1"/>
                </a:solidFill>
                <a:latin typeface="+mj-lt"/>
                <a:ea typeface="+mj-ea"/>
                <a:cs typeface="+mj-cs"/>
              </a:defRPr>
            </a:lvl1pPr>
          </a:lstStyle>
          <a:p>
            <a:pPr algn="l"/>
            <a:r>
              <a:rPr lang="fr-FR" sz="2250">
                <a:solidFill>
                  <a:srgbClr val="FFFFFF"/>
                </a:solidFill>
                <a:latin typeface="Ubuntu Bold"/>
                <a:ea typeface="Ubuntu Bold"/>
                <a:cs typeface="Ubuntu Bold"/>
                <a:sym typeface="Ubuntu Bold"/>
              </a:rPr>
              <a:t>« mesures agricoles »</a:t>
            </a:r>
            <a:endParaRPr lang="fr-FR" sz="2250" dirty="0">
              <a:solidFill>
                <a:srgbClr val="FFFFFF"/>
              </a:solidFill>
              <a:latin typeface="Ubuntu Bold"/>
              <a:ea typeface="Ubuntu Bold"/>
              <a:cs typeface="Ubuntu Bold"/>
              <a:sym typeface="Ubuntu Bold"/>
            </a:endParaRPr>
          </a:p>
        </p:txBody>
      </p:sp>
    </p:spTree>
    <p:extLst>
      <p:ext uri="{BB962C8B-B14F-4D97-AF65-F5344CB8AC3E}">
        <p14:creationId xmlns:p14="http://schemas.microsoft.com/office/powerpoint/2010/main" val="4269467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a:spLocks noGrp="1"/>
          </p:cNvSpPr>
          <p:nvPr/>
        </p:nvSpPr>
        <p:spPr bwMode="auto">
          <a:xfrm>
            <a:off x="1638718" y="1577366"/>
            <a:ext cx="4856666" cy="305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140" tIns="38070" rIns="76140" bIns="38070" numCol="1" anchor="t" anchorCtr="0" compatLnSpc="1">
            <a:prstTxWarp prst="textNoShape">
              <a:avLst/>
            </a:prstTxWarp>
          </a:bodyPr>
          <a:lstStyle>
            <a:lvl1pPr marL="297054" indent="-297054" algn="l" defTabSz="396072" rtl="0" eaLnBrk="0" fontAlgn="base" hangingPunct="0">
              <a:spcBef>
                <a:spcPts val="585"/>
              </a:spcBef>
              <a:spcAft>
                <a:spcPct val="0"/>
              </a:spcAft>
              <a:buClr>
                <a:srgbClr val="000000"/>
              </a:buClr>
              <a:buSzPct val="100000"/>
              <a:buFont typeface="Times New Roman" panose="02020603050405020304" pitchFamily="18" charset="0"/>
              <a:defRPr sz="2339" b="1" kern="1200">
                <a:solidFill>
                  <a:srgbClr val="003366"/>
                </a:solidFill>
                <a:latin typeface="+mn-lt"/>
                <a:ea typeface="+mn-ea"/>
                <a:cs typeface="+mn-cs"/>
              </a:defRPr>
            </a:lvl1pPr>
            <a:lvl2pPr marL="643618" indent="-247545" algn="l" defTabSz="396072" rtl="0" eaLnBrk="0" fontAlgn="base" hangingPunct="0">
              <a:spcBef>
                <a:spcPts val="476"/>
              </a:spcBef>
              <a:spcAft>
                <a:spcPct val="0"/>
              </a:spcAft>
              <a:buClr>
                <a:srgbClr val="000000"/>
              </a:buClr>
              <a:buSzPct val="100000"/>
              <a:buFont typeface="Times New Roman" panose="02020603050405020304" pitchFamily="18" charset="0"/>
              <a:defRPr sz="1906" kern="1200">
                <a:solidFill>
                  <a:srgbClr val="003366"/>
                </a:solidFill>
                <a:latin typeface="+mn-lt"/>
                <a:ea typeface="+mn-ea"/>
                <a:cs typeface="+mn-cs"/>
              </a:defRPr>
            </a:lvl2pPr>
            <a:lvl3pPr marL="990181" indent="-198036" algn="l" defTabSz="396072" rtl="0" eaLnBrk="0" fontAlgn="base" hangingPunct="0">
              <a:spcBef>
                <a:spcPts val="433"/>
              </a:spcBef>
              <a:spcAft>
                <a:spcPct val="0"/>
              </a:spcAft>
              <a:buClr>
                <a:srgbClr val="000000"/>
              </a:buClr>
              <a:buSzPct val="100000"/>
              <a:buFont typeface="Times New Roman" panose="02020603050405020304" pitchFamily="18" charset="0"/>
              <a:defRPr sz="1733" kern="1200">
                <a:solidFill>
                  <a:srgbClr val="003366"/>
                </a:solidFill>
                <a:latin typeface="+mn-lt"/>
                <a:ea typeface="+mn-ea"/>
                <a:cs typeface="+mn-cs"/>
              </a:defRPr>
            </a:lvl3pPr>
            <a:lvl4pPr marL="1386253" indent="-198036" algn="l" defTabSz="396072" rtl="0" eaLnBrk="0" fontAlgn="base" hangingPunct="0">
              <a:spcBef>
                <a:spcPts val="390"/>
              </a:spcBef>
              <a:spcAft>
                <a:spcPct val="0"/>
              </a:spcAft>
              <a:buClr>
                <a:srgbClr val="000000"/>
              </a:buClr>
              <a:buSzPct val="100000"/>
              <a:buFont typeface="Times New Roman" panose="02020603050405020304" pitchFamily="18" charset="0"/>
              <a:defRPr kern="1200">
                <a:solidFill>
                  <a:srgbClr val="003366"/>
                </a:solidFill>
                <a:latin typeface="+mn-lt"/>
                <a:ea typeface="+mn-ea"/>
                <a:cs typeface="+mn-cs"/>
              </a:defRPr>
            </a:lvl4pPr>
            <a:lvl5pPr marL="1782326" indent="-198036" algn="l" defTabSz="396072" rtl="0" eaLnBrk="0" fontAlgn="base" hangingPunct="0">
              <a:spcBef>
                <a:spcPts val="390"/>
              </a:spcBef>
              <a:spcAft>
                <a:spcPct val="0"/>
              </a:spcAft>
              <a:buClr>
                <a:srgbClr val="000000"/>
              </a:buClr>
              <a:buSzPct val="100000"/>
              <a:buFont typeface="Times New Roman" panose="02020603050405020304" pitchFamily="18" charset="0"/>
              <a:defRPr kern="1200">
                <a:solidFill>
                  <a:srgbClr val="003366"/>
                </a:solidFill>
                <a:latin typeface="+mn-lt"/>
                <a:ea typeface="+mn-ea"/>
                <a:cs typeface="+mn-cs"/>
              </a:defRPr>
            </a:lvl5pPr>
            <a:lvl6pPr marL="2178398" indent="-198036" algn="l" defTabSz="792145" rtl="0" eaLnBrk="1" latinLnBrk="0" hangingPunct="1">
              <a:lnSpc>
                <a:spcPct val="90000"/>
              </a:lnSpc>
              <a:spcBef>
                <a:spcPts val="433"/>
              </a:spcBef>
              <a:buFont typeface="Arial" panose="020B0604020202020204" pitchFamily="34" charset="0"/>
              <a:buChar char="•"/>
              <a:defRPr sz="1559" kern="1200">
                <a:solidFill>
                  <a:schemeClr val="tx1"/>
                </a:solidFill>
                <a:latin typeface="+mn-lt"/>
                <a:ea typeface="+mn-ea"/>
                <a:cs typeface="+mn-cs"/>
              </a:defRPr>
            </a:lvl6pPr>
            <a:lvl7pPr marL="2574470" indent="-198036" algn="l" defTabSz="792145" rtl="0" eaLnBrk="1" latinLnBrk="0" hangingPunct="1">
              <a:lnSpc>
                <a:spcPct val="90000"/>
              </a:lnSpc>
              <a:spcBef>
                <a:spcPts val="433"/>
              </a:spcBef>
              <a:buFont typeface="Arial" panose="020B0604020202020204" pitchFamily="34" charset="0"/>
              <a:buChar char="•"/>
              <a:defRPr sz="1559" kern="1200">
                <a:solidFill>
                  <a:schemeClr val="tx1"/>
                </a:solidFill>
                <a:latin typeface="+mn-lt"/>
                <a:ea typeface="+mn-ea"/>
                <a:cs typeface="+mn-cs"/>
              </a:defRPr>
            </a:lvl7pPr>
            <a:lvl8pPr marL="2970543" indent="-198036" algn="l" defTabSz="792145" rtl="0" eaLnBrk="1" latinLnBrk="0" hangingPunct="1">
              <a:lnSpc>
                <a:spcPct val="90000"/>
              </a:lnSpc>
              <a:spcBef>
                <a:spcPts val="433"/>
              </a:spcBef>
              <a:buFont typeface="Arial" panose="020B0604020202020204" pitchFamily="34" charset="0"/>
              <a:buChar char="•"/>
              <a:defRPr sz="1559" kern="1200">
                <a:solidFill>
                  <a:schemeClr val="tx1"/>
                </a:solidFill>
                <a:latin typeface="+mn-lt"/>
                <a:ea typeface="+mn-ea"/>
                <a:cs typeface="+mn-cs"/>
              </a:defRPr>
            </a:lvl8pPr>
            <a:lvl9pPr marL="3366615" indent="-198036" algn="l" defTabSz="792145" rtl="0" eaLnBrk="1" latinLnBrk="0" hangingPunct="1">
              <a:lnSpc>
                <a:spcPct val="90000"/>
              </a:lnSpc>
              <a:spcBef>
                <a:spcPts val="433"/>
              </a:spcBef>
              <a:buFont typeface="Arial" panose="020B0604020202020204" pitchFamily="34" charset="0"/>
              <a:buChar char="•"/>
              <a:defRPr sz="1559" kern="1200">
                <a:solidFill>
                  <a:schemeClr val="tx1"/>
                </a:solidFill>
                <a:latin typeface="+mn-lt"/>
                <a:ea typeface="+mn-ea"/>
                <a:cs typeface="+mn-cs"/>
              </a:defRPr>
            </a:lvl9pPr>
          </a:lstStyle>
          <a:p>
            <a:endParaRPr lang="en-GB" sz="1754"/>
          </a:p>
        </p:txBody>
      </p:sp>
      <p:pic>
        <p:nvPicPr>
          <p:cNvPr id="6" name="Imag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0176" y="1902978"/>
            <a:ext cx="5747447" cy="344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 de texte 2"/>
          <p:cNvSpPr txBox="1">
            <a:spLocks noChangeArrowheads="1"/>
          </p:cNvSpPr>
          <p:nvPr/>
        </p:nvSpPr>
        <p:spPr bwMode="auto">
          <a:xfrm>
            <a:off x="126124" y="1043819"/>
            <a:ext cx="458251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just"/>
            <a:r>
              <a:rPr lang="fr-FR" altLang="fr-FR" sz="1600" b="1" dirty="0">
                <a:latin typeface="Century Gothic" panose="020B0502020202020204" pitchFamily="34" charset="0"/>
                <a:cs typeface="Times New Roman" panose="02020603050405020304" pitchFamily="18" charset="0"/>
              </a:rPr>
              <a:t>U1</a:t>
            </a:r>
            <a:r>
              <a:rPr lang="fr-FR" altLang="fr-FR" sz="1600" dirty="0">
                <a:latin typeface="Century Gothic" panose="020B0502020202020204" pitchFamily="34" charset="0"/>
                <a:cs typeface="Times New Roman" panose="02020603050405020304" pitchFamily="18" charset="0"/>
              </a:rPr>
              <a:t> : Toits végétalisés</a:t>
            </a:r>
          </a:p>
          <a:p>
            <a:pPr algn="just"/>
            <a:r>
              <a:rPr lang="fr-FR" altLang="fr-FR" sz="1600" b="1" dirty="0">
                <a:latin typeface="Century Gothic" panose="020B0502020202020204" pitchFamily="34" charset="0"/>
                <a:cs typeface="Times New Roman" panose="02020603050405020304" pitchFamily="18" charset="0"/>
              </a:rPr>
              <a:t>U2</a:t>
            </a:r>
            <a:r>
              <a:rPr lang="fr-FR" altLang="fr-FR" sz="1600" dirty="0">
                <a:latin typeface="Century Gothic" panose="020B0502020202020204" pitchFamily="34" charset="0"/>
                <a:cs typeface="Times New Roman" panose="02020603050405020304" pitchFamily="18" charset="0"/>
              </a:rPr>
              <a:t> : Captages de l’eau de pluie</a:t>
            </a:r>
          </a:p>
          <a:p>
            <a:pPr algn="just"/>
            <a:r>
              <a:rPr lang="fr-FR" altLang="fr-FR" sz="1600" b="1" dirty="0">
                <a:latin typeface="Century Gothic" panose="020B0502020202020204" pitchFamily="34" charset="0"/>
                <a:cs typeface="Times New Roman" panose="02020603050405020304" pitchFamily="18" charset="0"/>
              </a:rPr>
              <a:t>U3</a:t>
            </a:r>
            <a:r>
              <a:rPr lang="fr-FR" altLang="fr-FR" sz="1600" dirty="0">
                <a:latin typeface="Century Gothic" panose="020B0502020202020204" pitchFamily="34" charset="0"/>
                <a:cs typeface="Times New Roman" panose="02020603050405020304" pitchFamily="18" charset="0"/>
              </a:rPr>
              <a:t> : Surfaces perméables</a:t>
            </a:r>
          </a:p>
          <a:p>
            <a:pPr algn="just"/>
            <a:r>
              <a:rPr lang="fr-FR" altLang="fr-FR" sz="1600" b="1" dirty="0">
                <a:latin typeface="Century Gothic" panose="020B0502020202020204" pitchFamily="34" charset="0"/>
                <a:cs typeface="Times New Roman" panose="02020603050405020304" pitchFamily="18" charset="0"/>
              </a:rPr>
              <a:t>U4</a:t>
            </a:r>
            <a:r>
              <a:rPr lang="fr-FR" altLang="fr-FR" sz="1600" dirty="0">
                <a:latin typeface="Century Gothic" panose="020B0502020202020204" pitchFamily="34" charset="0"/>
                <a:cs typeface="Times New Roman" panose="02020603050405020304" pitchFamily="18" charset="0"/>
              </a:rPr>
              <a:t> : Baissières (ou noues)</a:t>
            </a:r>
          </a:p>
          <a:p>
            <a:pPr algn="just"/>
            <a:r>
              <a:rPr lang="fr-FR" altLang="fr-FR" sz="1600" b="1" dirty="0">
                <a:latin typeface="Century Gothic" panose="020B0502020202020204" pitchFamily="34" charset="0"/>
                <a:cs typeface="Times New Roman" panose="02020603050405020304" pitchFamily="18" charset="0"/>
              </a:rPr>
              <a:t>U5</a:t>
            </a:r>
            <a:r>
              <a:rPr lang="fr-FR" altLang="fr-FR" sz="1600" dirty="0">
                <a:latin typeface="Century Gothic" panose="020B0502020202020204" pitchFamily="34" charset="0"/>
                <a:cs typeface="Times New Roman" panose="02020603050405020304" pitchFamily="18" charset="0"/>
              </a:rPr>
              <a:t> : Canaux et rigoles</a:t>
            </a:r>
          </a:p>
          <a:p>
            <a:pPr algn="just"/>
            <a:r>
              <a:rPr lang="fr-FR" altLang="fr-FR" sz="1600" b="1" dirty="0">
                <a:latin typeface="Century Gothic" panose="020B0502020202020204" pitchFamily="34" charset="0"/>
                <a:cs typeface="Times New Roman" panose="02020603050405020304" pitchFamily="18" charset="0"/>
              </a:rPr>
              <a:t>U6</a:t>
            </a:r>
            <a:r>
              <a:rPr lang="fr-FR" altLang="fr-FR" sz="1600" dirty="0">
                <a:latin typeface="Century Gothic" panose="020B0502020202020204" pitchFamily="34" charset="0"/>
                <a:cs typeface="Times New Roman" panose="02020603050405020304" pitchFamily="18" charset="0"/>
              </a:rPr>
              <a:t> : Bandes (/fossés) de filtration </a:t>
            </a:r>
          </a:p>
          <a:p>
            <a:pPr algn="just"/>
            <a:r>
              <a:rPr lang="fr-FR" altLang="fr-FR" sz="1600" dirty="0">
                <a:latin typeface="Century Gothic" panose="020B0502020202020204" pitchFamily="34" charset="0"/>
                <a:cs typeface="Times New Roman" panose="02020603050405020304" pitchFamily="18" charset="0"/>
              </a:rPr>
              <a:t>végétale</a:t>
            </a:r>
          </a:p>
          <a:p>
            <a:r>
              <a:rPr lang="fr-FR" altLang="fr-FR" sz="1600" dirty="0">
                <a:latin typeface="Century Gothic" panose="020B0502020202020204" pitchFamily="34" charset="0"/>
                <a:cs typeface="Times New Roman" panose="02020603050405020304" pitchFamily="18" charset="0"/>
              </a:rPr>
              <a:t> </a:t>
            </a:r>
          </a:p>
        </p:txBody>
      </p:sp>
      <p:sp>
        <p:nvSpPr>
          <p:cNvPr id="8" name="Zone de texte 2"/>
          <p:cNvSpPr txBox="1">
            <a:spLocks noChangeArrowheads="1"/>
          </p:cNvSpPr>
          <p:nvPr/>
        </p:nvSpPr>
        <p:spPr bwMode="auto">
          <a:xfrm>
            <a:off x="5863684" y="3884423"/>
            <a:ext cx="304496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just"/>
            <a:r>
              <a:rPr lang="fr-FR" altLang="fr-FR" sz="1600" b="1" dirty="0">
                <a:latin typeface="Century Gothic" panose="020B0502020202020204" pitchFamily="34" charset="0"/>
                <a:cs typeface="Times New Roman" panose="02020603050405020304" pitchFamily="18" charset="0"/>
              </a:rPr>
              <a:t>U7</a:t>
            </a:r>
            <a:r>
              <a:rPr lang="fr-FR" altLang="fr-FR" sz="1600" dirty="0">
                <a:latin typeface="Century Gothic" panose="020B0502020202020204" pitchFamily="34" charset="0"/>
                <a:cs typeface="Times New Roman" panose="02020603050405020304" pitchFamily="18" charset="0"/>
              </a:rPr>
              <a:t> : Puits absorbants (ou puisards)</a:t>
            </a:r>
          </a:p>
          <a:p>
            <a:pPr algn="just"/>
            <a:r>
              <a:rPr lang="fr-FR" altLang="fr-FR" sz="1600" b="1" dirty="0">
                <a:latin typeface="Century Gothic" panose="020B0502020202020204" pitchFamily="34" charset="0"/>
                <a:cs typeface="Times New Roman" panose="02020603050405020304" pitchFamily="18" charset="0"/>
              </a:rPr>
              <a:t>U8</a:t>
            </a:r>
            <a:r>
              <a:rPr lang="fr-FR" altLang="fr-FR" sz="1600" dirty="0">
                <a:latin typeface="Century Gothic" panose="020B0502020202020204" pitchFamily="34" charset="0"/>
                <a:cs typeface="Times New Roman" panose="02020603050405020304" pitchFamily="18" charset="0"/>
              </a:rPr>
              <a:t> : Tranchées d’infiltration</a:t>
            </a:r>
          </a:p>
          <a:p>
            <a:pPr algn="just"/>
            <a:r>
              <a:rPr lang="fr-FR" altLang="fr-FR" sz="1600" b="1" dirty="0">
                <a:latin typeface="Century Gothic" panose="020B0502020202020204" pitchFamily="34" charset="0"/>
                <a:cs typeface="Times New Roman" panose="02020603050405020304" pitchFamily="18" charset="0"/>
              </a:rPr>
              <a:t>U9</a:t>
            </a:r>
            <a:r>
              <a:rPr lang="fr-FR" altLang="fr-FR" sz="1600" dirty="0">
                <a:latin typeface="Century Gothic" panose="020B0502020202020204" pitchFamily="34" charset="0"/>
                <a:cs typeface="Times New Roman" panose="02020603050405020304" pitchFamily="18" charset="0"/>
              </a:rPr>
              <a:t> : Jardins pluviaux</a:t>
            </a:r>
          </a:p>
          <a:p>
            <a:pPr algn="just"/>
            <a:r>
              <a:rPr lang="fr-FR" altLang="fr-FR" sz="1600" b="1" dirty="0">
                <a:latin typeface="Century Gothic" panose="020B0502020202020204" pitchFamily="34" charset="0"/>
                <a:cs typeface="Times New Roman" panose="02020603050405020304" pitchFamily="18" charset="0"/>
              </a:rPr>
              <a:t>U10</a:t>
            </a:r>
            <a:r>
              <a:rPr lang="fr-FR" altLang="fr-FR" sz="1600" dirty="0">
                <a:latin typeface="Century Gothic" panose="020B0502020202020204" pitchFamily="34" charset="0"/>
                <a:cs typeface="Times New Roman" panose="02020603050405020304" pitchFamily="18" charset="0"/>
              </a:rPr>
              <a:t> : Bassins d’orage (secs)</a:t>
            </a:r>
          </a:p>
          <a:p>
            <a:pPr algn="just"/>
            <a:r>
              <a:rPr lang="fr-FR" altLang="fr-FR" sz="1600" b="1" dirty="0">
                <a:latin typeface="Century Gothic" panose="020B0502020202020204" pitchFamily="34" charset="0"/>
                <a:cs typeface="Times New Roman" panose="02020603050405020304" pitchFamily="18" charset="0"/>
              </a:rPr>
              <a:t>U11</a:t>
            </a:r>
            <a:r>
              <a:rPr lang="fr-FR" altLang="fr-FR" sz="1600" dirty="0">
                <a:latin typeface="Century Gothic" panose="020B0502020202020204" pitchFamily="34" charset="0"/>
                <a:cs typeface="Times New Roman" panose="02020603050405020304" pitchFamily="18" charset="0"/>
              </a:rPr>
              <a:t> : Bassins de rétention (humides)</a:t>
            </a:r>
          </a:p>
          <a:p>
            <a:r>
              <a:rPr lang="fr-FR" altLang="fr-FR" sz="1600" b="1" dirty="0">
                <a:latin typeface="Century Gothic" panose="020B0502020202020204" pitchFamily="34" charset="0"/>
                <a:cs typeface="Times New Roman" panose="02020603050405020304" pitchFamily="18" charset="0"/>
              </a:rPr>
              <a:t>U12</a:t>
            </a:r>
            <a:r>
              <a:rPr lang="fr-FR" altLang="fr-FR" sz="1600" dirty="0">
                <a:latin typeface="Century Gothic" panose="020B0502020202020204" pitchFamily="34" charset="0"/>
                <a:cs typeface="Times New Roman" panose="02020603050405020304" pitchFamily="18" charset="0"/>
              </a:rPr>
              <a:t> : Bassins d’infiltration</a:t>
            </a:r>
          </a:p>
        </p:txBody>
      </p:sp>
      <p:sp>
        <p:nvSpPr>
          <p:cNvPr id="9" name="Rectangle 8"/>
          <p:cNvSpPr/>
          <p:nvPr/>
        </p:nvSpPr>
        <p:spPr>
          <a:xfrm>
            <a:off x="3638119" y="4957794"/>
            <a:ext cx="1867050" cy="253916"/>
          </a:xfrm>
          <a:prstGeom prst="rect">
            <a:avLst/>
          </a:prstGeom>
        </p:spPr>
        <p:txBody>
          <a:bodyPr wrap="none">
            <a:spAutoFit/>
          </a:bodyPr>
          <a:lstStyle/>
          <a:p>
            <a:r>
              <a:rPr lang="fr-FR" sz="1050" spc="-4" dirty="0">
                <a:cs typeface="Calibri"/>
              </a:rPr>
              <a:t>Source:</a:t>
            </a:r>
            <a:r>
              <a:rPr lang="fr-FR" sz="1050" spc="15" dirty="0">
                <a:cs typeface="Calibri"/>
              </a:rPr>
              <a:t> </a:t>
            </a:r>
            <a:r>
              <a:rPr lang="fr-FR" sz="1050" u="sng" spc="-8" dirty="0">
                <a:solidFill>
                  <a:srgbClr val="0000FF"/>
                </a:solidFill>
                <a:uFill>
                  <a:solidFill>
                    <a:srgbClr val="0000FF"/>
                  </a:solidFill>
                </a:uFill>
                <a:cs typeface="Calibri"/>
                <a:hlinkClick r:id="rId3"/>
              </a:rPr>
              <a:t>http://</a:t>
            </a:r>
            <a:r>
              <a:rPr lang="fr-FR" sz="1050" u="sng" spc="-8" dirty="0">
                <a:solidFill>
                  <a:schemeClr val="accent1"/>
                </a:solidFill>
                <a:uFill>
                  <a:solidFill>
                    <a:srgbClr val="0000FF"/>
                  </a:solidFill>
                </a:uFill>
                <a:cs typeface="Calibri"/>
                <a:hlinkClick r:id="rId3"/>
              </a:rPr>
              <a:t>nwrm.eu/</a:t>
            </a:r>
            <a:r>
              <a:rPr lang="fr-FR" sz="1050" u="sng" spc="-8" dirty="0">
                <a:solidFill>
                  <a:schemeClr val="accent1"/>
                </a:solidFill>
                <a:uFill>
                  <a:solidFill>
                    <a:srgbClr val="0000FF"/>
                  </a:solidFill>
                </a:uFill>
                <a:cs typeface="Calibri"/>
              </a:rPr>
              <a:t>urbain</a:t>
            </a:r>
            <a:endParaRPr lang="fr-FR" sz="1050" dirty="0">
              <a:solidFill>
                <a:schemeClr val="accent1"/>
              </a:solidFill>
            </a:endParaRPr>
          </a:p>
        </p:txBody>
      </p:sp>
      <p:pic>
        <p:nvPicPr>
          <p:cNvPr id="10" name="Image" descr="Image"/>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3935" y="164999"/>
            <a:ext cx="7415762" cy="553688"/>
          </a:xfrm>
          <a:prstGeom prst="rect">
            <a:avLst/>
          </a:prstGeom>
          <a:ln w="12700">
            <a:miter lim="400000"/>
          </a:ln>
        </p:spPr>
      </p:pic>
      <p:sp>
        <p:nvSpPr>
          <p:cNvPr id="11" name="Titre 3"/>
          <p:cNvSpPr txBox="1">
            <a:spLocks/>
          </p:cNvSpPr>
          <p:nvPr/>
        </p:nvSpPr>
        <p:spPr>
          <a:xfrm>
            <a:off x="0" y="242401"/>
            <a:ext cx="7315200" cy="392865"/>
          </a:xfrm>
          <a:prstGeom prst="roundRect">
            <a:avLst/>
          </a:prstGeom>
        </p:spPr>
        <p:txBody>
          <a:bodyPr>
            <a:noAutofit/>
          </a:bodyPr>
          <a:lstStyle>
            <a:lvl1pPr algn="ctr" defTabSz="321465" rtl="0" eaLnBrk="1" latinLnBrk="0" hangingPunct="1">
              <a:spcBef>
                <a:spcPct val="0"/>
              </a:spcBef>
              <a:buNone/>
              <a:defRPr sz="3095" kern="1200">
                <a:solidFill>
                  <a:schemeClr val="tx1"/>
                </a:solidFill>
                <a:latin typeface="+mj-lt"/>
                <a:ea typeface="+mj-ea"/>
                <a:cs typeface="+mj-cs"/>
              </a:defRPr>
            </a:lvl1pPr>
          </a:lstStyle>
          <a:p>
            <a:pPr algn="l"/>
            <a:r>
              <a:rPr lang="fr-FR" sz="2250" dirty="0">
                <a:solidFill>
                  <a:srgbClr val="FFFFFF"/>
                </a:solidFill>
                <a:latin typeface="Ubuntu Bold"/>
                <a:ea typeface="Ubuntu Bold"/>
                <a:cs typeface="Ubuntu Bold"/>
                <a:sym typeface="Ubuntu Bold"/>
              </a:rPr>
              <a:t>« mesures urbaines ou aménagement (parc indus)»</a:t>
            </a:r>
          </a:p>
        </p:txBody>
      </p:sp>
    </p:spTree>
    <p:extLst>
      <p:ext uri="{BB962C8B-B14F-4D97-AF65-F5344CB8AC3E}">
        <p14:creationId xmlns:p14="http://schemas.microsoft.com/office/powerpoint/2010/main" val="2291595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4"/>
          <p:cNvPicPr/>
          <p:nvPr/>
        </p:nvPicPr>
        <p:blipFill>
          <a:blip r:embed="rId2"/>
          <a:stretch/>
        </p:blipFill>
        <p:spPr>
          <a:xfrm>
            <a:off x="0" y="0"/>
            <a:ext cx="4705165" cy="6480699"/>
          </a:xfrm>
          <a:prstGeom prst="rect">
            <a:avLst/>
          </a:prstGeom>
          <a:ln w="0">
            <a:noFill/>
          </a:ln>
        </p:spPr>
      </p:pic>
      <p:pic>
        <p:nvPicPr>
          <p:cNvPr id="3" name="Image 3">
            <a:extLst>
              <a:ext uri="{FF2B5EF4-FFF2-40B4-BE49-F238E27FC236}">
                <a16:creationId xmlns:a16="http://schemas.microsoft.com/office/drawing/2014/main" id="{546CFC88-694B-4FE3-9618-00B0E9C72259}"/>
              </a:ext>
            </a:extLst>
          </p:cNvPr>
          <p:cNvPicPr/>
          <p:nvPr/>
        </p:nvPicPr>
        <p:blipFill rotWithShape="1">
          <a:blip r:embed="rId3"/>
          <a:srcRect r="8000"/>
          <a:stretch/>
        </p:blipFill>
        <p:spPr>
          <a:xfrm>
            <a:off x="4705164" y="1"/>
            <a:ext cx="4438836" cy="4572000"/>
          </a:xfrm>
          <a:prstGeom prst="rect">
            <a:avLst/>
          </a:prstGeom>
          <a:ln w="0">
            <a:noFill/>
          </a:ln>
        </p:spPr>
      </p:pic>
      <p:sp>
        <p:nvSpPr>
          <p:cNvPr id="2" name="ZoneTexte 1">
            <a:extLst>
              <a:ext uri="{FF2B5EF4-FFF2-40B4-BE49-F238E27FC236}">
                <a16:creationId xmlns:a16="http://schemas.microsoft.com/office/drawing/2014/main" id="{54720242-9FCB-40E5-9C93-26FD5C5B4260}"/>
              </a:ext>
            </a:extLst>
          </p:cNvPr>
          <p:cNvSpPr txBox="1"/>
          <p:nvPr/>
        </p:nvSpPr>
        <p:spPr>
          <a:xfrm>
            <a:off x="4953740" y="4847208"/>
            <a:ext cx="4190259" cy="1200329"/>
          </a:xfrm>
          <a:prstGeom prst="rect">
            <a:avLst/>
          </a:prstGeom>
          <a:noFill/>
        </p:spPr>
        <p:txBody>
          <a:bodyPr wrap="square" rtlCol="0">
            <a:spAutoFit/>
          </a:bodyPr>
          <a:lstStyle/>
          <a:p>
            <a:r>
              <a:rPr lang="fr-FR" sz="2400" b="1" dirty="0">
                <a:solidFill>
                  <a:srgbClr val="FF0000"/>
                </a:solidFill>
              </a:rPr>
              <a:t>EAU ET CHANGEMENT CLIMATIQUE : 74% DES CATASTROPHES NATURELLES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descr="Image"/>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213064"/>
            <a:ext cx="8824404" cy="784549"/>
          </a:xfrm>
          <a:prstGeom prst="rect">
            <a:avLst/>
          </a:prstGeom>
          <a:ln w="12700">
            <a:miter lim="400000"/>
          </a:ln>
        </p:spPr>
      </p:pic>
      <p:sp>
        <p:nvSpPr>
          <p:cNvPr id="3" name="Espace réservé du texte 2"/>
          <p:cNvSpPr>
            <a:spLocks noGrp="1"/>
          </p:cNvSpPr>
          <p:nvPr>
            <p:ph type="body" idx="1"/>
          </p:nvPr>
        </p:nvSpPr>
        <p:spPr>
          <a:xfrm>
            <a:off x="351256" y="1121450"/>
            <a:ext cx="8262918" cy="3729818"/>
          </a:xfrm>
        </p:spPr>
        <p:txBody>
          <a:bodyPr>
            <a:normAutofit/>
          </a:bodyPr>
          <a:lstStyle/>
          <a:p>
            <a:pPr marL="0" indent="0">
              <a:spcBef>
                <a:spcPts val="450"/>
              </a:spcBef>
              <a:spcAft>
                <a:spcPts val="450"/>
              </a:spcAft>
              <a:buNone/>
            </a:pPr>
            <a:r>
              <a:rPr lang="fr-FR" sz="1800" b="1" dirty="0"/>
              <a:t>Combinaison de mesures des 4 secteurs, en fonction des </a:t>
            </a:r>
            <a:r>
              <a:rPr lang="fr-FR" sz="1800" b="1" dirty="0">
                <a:solidFill>
                  <a:srgbClr val="00B050"/>
                </a:solidFill>
              </a:rPr>
              <a:t>bénéfices</a:t>
            </a:r>
            <a:r>
              <a:rPr lang="fr-FR" sz="1800" b="1" dirty="0"/>
              <a:t> recherchés </a:t>
            </a:r>
            <a:r>
              <a:rPr lang="fr-FR" sz="1800" b="1" dirty="0">
                <a:solidFill>
                  <a:srgbClr val="FF0000"/>
                </a:solidFill>
              </a:rPr>
              <a:t>et des contraintes locales </a:t>
            </a:r>
          </a:p>
        </p:txBody>
      </p:sp>
      <p:sp>
        <p:nvSpPr>
          <p:cNvPr id="4" name="Titre 3"/>
          <p:cNvSpPr>
            <a:spLocks noGrp="1"/>
          </p:cNvSpPr>
          <p:nvPr>
            <p:ph type="title" idx="4294967295"/>
          </p:nvPr>
        </p:nvSpPr>
        <p:spPr>
          <a:xfrm>
            <a:off x="1" y="518686"/>
            <a:ext cx="8433785" cy="285750"/>
          </a:xfrm>
          <a:prstGeom prst="rect">
            <a:avLst/>
          </a:prstGeom>
        </p:spPr>
        <p:txBody>
          <a:bodyPr>
            <a:noAutofit/>
          </a:bodyPr>
          <a:lstStyle/>
          <a:p>
            <a:r>
              <a:rPr lang="fr-FR" sz="1688" dirty="0">
                <a:solidFill>
                  <a:srgbClr val="FFFFFF"/>
                </a:solidFill>
                <a:latin typeface="Ubuntu Bold"/>
                <a:ea typeface="Ubuntu Bold"/>
                <a:cs typeface="Ubuntu Bold"/>
                <a:sym typeface="Ubuntu Bold"/>
              </a:rPr>
              <a:t>SFN et MNRE : « train de mesures: une nécessaire approche territoriale</a:t>
            </a:r>
          </a:p>
        </p:txBody>
      </p:sp>
      <p:sp>
        <p:nvSpPr>
          <p:cNvPr id="5" name="Espace réservé du contenu 2"/>
          <p:cNvSpPr txBox="1">
            <a:spLocks/>
          </p:cNvSpPr>
          <p:nvPr/>
        </p:nvSpPr>
        <p:spPr>
          <a:xfrm>
            <a:off x="1588108" y="2188051"/>
            <a:ext cx="6069992" cy="3263822"/>
          </a:xfrm>
          <a:prstGeom prst="rect">
            <a:avLst/>
          </a:prstGeom>
          <a:ln w="12700">
            <a:miter lim="400000"/>
          </a:ln>
        </p:spPr>
        <p:txBody>
          <a:bodyPr vert="horz" lIns="38100" tIns="38100" rIns="38100" bIns="38100" rtlCol="0" anchor="t" anchorCtr="0">
            <a:normAutofit/>
          </a:bodyPr>
          <a:lstStyle>
            <a:lvl1pPr marL="321457" indent="-321457" algn="l" defTabSz="321457" rtl="0" eaLnBrk="1" latinLnBrk="0" hangingPunct="1">
              <a:spcBef>
                <a:spcPct val="20000"/>
              </a:spcBef>
              <a:buClr>
                <a:srgbClr val="0B3470"/>
              </a:buClr>
              <a:buSzPct val="100000"/>
              <a:buFont typeface="Wingdings" charset="2"/>
              <a:buChar char="§"/>
              <a:defRPr lang="fr-FR" sz="1969" kern="1200" dirty="0" smtClean="0">
                <a:solidFill>
                  <a:srgbClr val="0B3470"/>
                </a:solidFill>
                <a:latin typeface="Ubuntu-Medium"/>
                <a:ea typeface="+mn-ea"/>
                <a:cs typeface="Ubuntu-Medium"/>
              </a:defRPr>
            </a:lvl1pPr>
            <a:lvl2pPr marL="742950" indent="-285750" algn="l" defTabSz="457200" rtl="0" eaLnBrk="1" latinLnBrk="0" hangingPunct="1">
              <a:spcBef>
                <a:spcPts val="1687"/>
              </a:spcBef>
              <a:buClrTx/>
              <a:buFont typeface="Arial"/>
              <a:buChar char="•"/>
              <a:defRPr sz="1687" b="0" i="0" u="none" strike="noStrike" kern="1200" cap="none" spc="0" baseline="0" dirty="0">
                <a:solidFill>
                  <a:srgbClr val="0B3470"/>
                </a:solidFill>
                <a:uFillTx/>
                <a:latin typeface="Ubuntu-Light"/>
                <a:ea typeface="Helvetica Neue"/>
                <a:cs typeface="Ubuntu-Light"/>
                <a:sym typeface="Helvetica Neue"/>
              </a:defRPr>
            </a:lvl2pPr>
            <a:lvl3pPr marL="1143000" indent="-228600" algn="l" defTabSz="457200" rtl="0" eaLnBrk="1" latinLnBrk="0" hangingPunct="1">
              <a:spcBef>
                <a:spcPts val="1687"/>
              </a:spcBef>
              <a:buFont typeface="Arial"/>
              <a:buChar char="•"/>
              <a:defRPr lang="fr-FR" sz="1687" kern="1200" dirty="0">
                <a:solidFill>
                  <a:srgbClr val="018B77"/>
                </a:solidFill>
                <a:latin typeface="Ubuntu-Light"/>
                <a:ea typeface="Open Sans" panose="020B0606030504020204" pitchFamily="34" charset="0"/>
                <a:cs typeface="Ubuntu-Light"/>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0">
              <a:buNone/>
            </a:pPr>
            <a:endParaRPr lang="fr-FR" sz="1265" dirty="0"/>
          </a:p>
        </p:txBody>
      </p:sp>
      <p:sp>
        <p:nvSpPr>
          <p:cNvPr id="7" name="ZoneTexte 6"/>
          <p:cNvSpPr txBox="1"/>
          <p:nvPr/>
        </p:nvSpPr>
        <p:spPr>
          <a:xfrm>
            <a:off x="2897815" y="5200212"/>
            <a:ext cx="569387" cy="207749"/>
          </a:xfrm>
          <a:prstGeom prst="rect">
            <a:avLst/>
          </a:prstGeom>
          <a:noFill/>
        </p:spPr>
        <p:txBody>
          <a:bodyPr wrap="none" rtlCol="0">
            <a:spAutoFit/>
          </a:bodyPr>
          <a:lstStyle/>
          <a:p>
            <a:r>
              <a:rPr lang="fr-FR" sz="750" dirty="0">
                <a:solidFill>
                  <a:schemeClr val="bg1"/>
                </a:solidFill>
              </a:rPr>
              <a:t>© NWRM</a:t>
            </a:r>
          </a:p>
        </p:txBody>
      </p:sp>
      <p:pic>
        <p:nvPicPr>
          <p:cNvPr id="16" name="Espace réservé du contenu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57" y="1786534"/>
            <a:ext cx="4349203" cy="4656599"/>
          </a:xfrm>
          <a:prstGeom prst="rect">
            <a:avLst/>
          </a:prstGeom>
          <a:ln w="12700">
            <a:miter lim="400000"/>
          </a:ln>
        </p:spPr>
      </p:pic>
      <p:sp>
        <p:nvSpPr>
          <p:cNvPr id="8" name="Espace réservé du texte 2">
            <a:extLst>
              <a:ext uri="{FF2B5EF4-FFF2-40B4-BE49-F238E27FC236}">
                <a16:creationId xmlns:a16="http://schemas.microsoft.com/office/drawing/2014/main" id="{B64E8331-CB91-4BCA-A6B0-00ACB836ABF3}"/>
              </a:ext>
            </a:extLst>
          </p:cNvPr>
          <p:cNvSpPr txBox="1">
            <a:spLocks/>
          </p:cNvSpPr>
          <p:nvPr/>
        </p:nvSpPr>
        <p:spPr>
          <a:xfrm>
            <a:off x="4794797" y="1786534"/>
            <a:ext cx="4349203" cy="3590061"/>
          </a:xfrm>
          <a:prstGeom prst="rect">
            <a:avLst/>
          </a:prstGeom>
          <a:ln w="12700">
            <a:miter lim="400000"/>
          </a:ln>
        </p:spPr>
        <p:txBody>
          <a:bodyPr lIns="50800" tIns="50800" rIns="50800" bIns="50800" anchor="t" anchorCtr="0">
            <a:noAutofit/>
          </a:bodyPr>
          <a:lstStyle>
            <a:lvl1pPr marL="241093" indent="-241093" algn="l" defTabSz="241093" rtl="0" eaLnBrk="1" latinLnBrk="0" hangingPunct="1">
              <a:spcBef>
                <a:spcPct val="20000"/>
              </a:spcBef>
              <a:buClr>
                <a:srgbClr val="0B3470"/>
              </a:buClr>
              <a:buSzPct val="100000"/>
              <a:buFont typeface="Wingdings" charset="2"/>
              <a:buChar char="§"/>
              <a:defRPr lang="fr-FR" sz="1477" kern="1200" dirty="0" smtClean="0">
                <a:solidFill>
                  <a:srgbClr val="0B3470"/>
                </a:solidFill>
                <a:latin typeface="Ubuntu-Medium"/>
                <a:ea typeface="+mn-ea"/>
                <a:cs typeface="Ubuntu-Medium"/>
              </a:defRPr>
            </a:lvl1pPr>
            <a:lvl2pPr marL="522382" indent="-200916" algn="l" defTabSz="321465" rtl="0" eaLnBrk="1" latinLnBrk="0" hangingPunct="1">
              <a:spcBef>
                <a:spcPts val="1265"/>
              </a:spcBef>
              <a:buClrTx/>
              <a:buFont typeface="Arial"/>
              <a:buChar char="•"/>
              <a:defRPr sz="1265" b="0" i="0" u="none" strike="noStrike" kern="1200" cap="none" spc="0" baseline="0" dirty="0">
                <a:solidFill>
                  <a:srgbClr val="0B3470"/>
                </a:solidFill>
                <a:uFillTx/>
                <a:latin typeface="Ubuntu-Light"/>
                <a:ea typeface="Helvetica Neue"/>
                <a:cs typeface="Ubuntu-Light"/>
                <a:sym typeface="Helvetica Neue"/>
              </a:defRPr>
            </a:lvl2pPr>
            <a:lvl3pPr marL="803663" indent="-160732" algn="l" defTabSz="321465" rtl="0" eaLnBrk="1" latinLnBrk="0" hangingPunct="1">
              <a:spcBef>
                <a:spcPts val="1265"/>
              </a:spcBef>
              <a:buFont typeface="Arial"/>
              <a:buChar char="•"/>
              <a:defRPr sz="1265" kern="1200" dirty="0">
                <a:solidFill>
                  <a:srgbClr val="018B77"/>
                </a:solidFill>
                <a:latin typeface="Ubuntu-Light"/>
                <a:ea typeface="+mn-ea"/>
                <a:cs typeface="Ubuntu-Light"/>
              </a:defRPr>
            </a:lvl3pPr>
            <a:lvl4pPr marL="1125129" indent="-160732" algn="l" defTabSz="321465" rtl="0" eaLnBrk="1" latinLnBrk="0" hangingPunct="1">
              <a:spcBef>
                <a:spcPct val="20000"/>
              </a:spcBef>
              <a:buFont typeface="Arial"/>
              <a:buChar char="–"/>
              <a:defRPr sz="1407" kern="1200">
                <a:solidFill>
                  <a:schemeClr val="tx1"/>
                </a:solidFill>
                <a:latin typeface="+mn-lt"/>
                <a:ea typeface="+mn-ea"/>
                <a:cs typeface="+mn-cs"/>
              </a:defRPr>
            </a:lvl4pPr>
            <a:lvl5pPr marL="1446595" indent="-160732" algn="l" defTabSz="321465" rtl="0" eaLnBrk="1" latinLnBrk="0" hangingPunct="1">
              <a:spcBef>
                <a:spcPct val="20000"/>
              </a:spcBef>
              <a:buFont typeface="Arial"/>
              <a:buChar char="»"/>
              <a:defRPr sz="1407" kern="1200">
                <a:solidFill>
                  <a:schemeClr val="tx1"/>
                </a:solidFill>
                <a:latin typeface="+mn-lt"/>
                <a:ea typeface="+mn-ea"/>
                <a:cs typeface="+mn-cs"/>
              </a:defRPr>
            </a:lvl5pPr>
            <a:lvl6pPr marL="1768060" indent="-160732" algn="l" defTabSz="321465" rtl="0" eaLnBrk="1" latinLnBrk="0" hangingPunct="1">
              <a:spcBef>
                <a:spcPct val="20000"/>
              </a:spcBef>
              <a:buFont typeface="Arial"/>
              <a:buChar char="•"/>
              <a:defRPr sz="1407" kern="1200">
                <a:solidFill>
                  <a:schemeClr val="tx1"/>
                </a:solidFill>
                <a:latin typeface="+mn-lt"/>
                <a:ea typeface="+mn-ea"/>
                <a:cs typeface="+mn-cs"/>
              </a:defRPr>
            </a:lvl6pPr>
            <a:lvl7pPr marL="2089525" indent="-160732" algn="l" defTabSz="321465" rtl="0" eaLnBrk="1" latinLnBrk="0" hangingPunct="1">
              <a:spcBef>
                <a:spcPct val="20000"/>
              </a:spcBef>
              <a:buFont typeface="Arial"/>
              <a:buChar char="•"/>
              <a:defRPr sz="1407" kern="1200">
                <a:solidFill>
                  <a:schemeClr val="tx1"/>
                </a:solidFill>
                <a:latin typeface="+mn-lt"/>
                <a:ea typeface="+mn-ea"/>
                <a:cs typeface="+mn-cs"/>
              </a:defRPr>
            </a:lvl7pPr>
            <a:lvl8pPr marL="2410990" indent="-160732" algn="l" defTabSz="321465" rtl="0" eaLnBrk="1" latinLnBrk="0" hangingPunct="1">
              <a:spcBef>
                <a:spcPct val="20000"/>
              </a:spcBef>
              <a:buFont typeface="Arial"/>
              <a:buChar char="•"/>
              <a:defRPr sz="1407" kern="1200">
                <a:solidFill>
                  <a:schemeClr val="tx1"/>
                </a:solidFill>
                <a:latin typeface="+mn-lt"/>
                <a:ea typeface="+mn-ea"/>
                <a:cs typeface="+mn-cs"/>
              </a:defRPr>
            </a:lvl8pPr>
            <a:lvl9pPr marL="2732456" indent="-160732" algn="l" defTabSz="321465" rtl="0" eaLnBrk="1" latinLnBrk="0" hangingPunct="1">
              <a:spcBef>
                <a:spcPct val="20000"/>
              </a:spcBef>
              <a:buFont typeface="Arial"/>
              <a:buChar char="•"/>
              <a:defRPr sz="1407" kern="1200">
                <a:solidFill>
                  <a:schemeClr val="tx1"/>
                </a:solidFill>
                <a:latin typeface="+mn-lt"/>
                <a:ea typeface="+mn-ea"/>
                <a:cs typeface="+mn-cs"/>
              </a:defRPr>
            </a:lvl9pPr>
          </a:lstStyle>
          <a:p>
            <a:pPr marL="0" indent="0">
              <a:buFont typeface="Wingdings" charset="2"/>
              <a:buNone/>
            </a:pPr>
            <a:r>
              <a:rPr lang="fr-FR" sz="2000" b="1" dirty="0">
                <a:latin typeface="Ubuntu"/>
              </a:rPr>
              <a:t>Des outils :</a:t>
            </a:r>
          </a:p>
          <a:p>
            <a:r>
              <a:rPr lang="fr-FR" sz="1600" dirty="0">
                <a:latin typeface="Ubuntu"/>
              </a:rPr>
              <a:t>Mesures </a:t>
            </a:r>
            <a:r>
              <a:rPr lang="fr-FR" sz="1600" dirty="0" err="1">
                <a:latin typeface="Ubuntu"/>
              </a:rPr>
              <a:t>Agri-environnementales</a:t>
            </a:r>
            <a:endParaRPr lang="fr-FR" sz="1600" dirty="0">
              <a:latin typeface="Ubuntu"/>
            </a:endParaRPr>
          </a:p>
          <a:p>
            <a:r>
              <a:rPr lang="fr-FR" sz="1600" dirty="0">
                <a:latin typeface="Ubuntu"/>
              </a:rPr>
              <a:t>Programmes de mesures (Directive Cadre Eau - </a:t>
            </a:r>
            <a:r>
              <a:rPr lang="fr-FR" sz="1600" b="1" dirty="0">
                <a:latin typeface="Ubuntu"/>
              </a:rPr>
              <a:t>DCE</a:t>
            </a:r>
            <a:r>
              <a:rPr lang="fr-FR" sz="1600" dirty="0">
                <a:latin typeface="Ubuntu"/>
              </a:rPr>
              <a:t>)</a:t>
            </a:r>
          </a:p>
          <a:p>
            <a:r>
              <a:rPr lang="fr-FR" sz="1600" dirty="0">
                <a:latin typeface="Ubuntu"/>
              </a:rPr>
              <a:t>Gestion des Milieux Aquatiques et Prévention des Inondations (</a:t>
            </a:r>
            <a:r>
              <a:rPr lang="fr-FR" sz="1600" b="1" dirty="0">
                <a:latin typeface="Ubuntu"/>
              </a:rPr>
              <a:t>GEMAPI</a:t>
            </a:r>
            <a:r>
              <a:rPr lang="fr-FR" sz="1600" dirty="0">
                <a:latin typeface="Ubuntu"/>
              </a:rPr>
              <a:t>)</a:t>
            </a:r>
          </a:p>
          <a:p>
            <a:r>
              <a:rPr lang="fr-FR" sz="1600" dirty="0">
                <a:latin typeface="Ubuntu"/>
              </a:rPr>
              <a:t>Projet Territorialisé de Gestion de l’Eau (</a:t>
            </a:r>
            <a:r>
              <a:rPr lang="fr-FR" sz="1600" b="1" dirty="0">
                <a:latin typeface="Ubuntu"/>
              </a:rPr>
              <a:t>PTGE, TTH</a:t>
            </a:r>
            <a:r>
              <a:rPr lang="fr-FR" sz="1600" dirty="0">
                <a:latin typeface="Ubuntu"/>
              </a:rPr>
              <a:t>)</a:t>
            </a:r>
          </a:p>
          <a:p>
            <a:r>
              <a:rPr lang="fr-FR" sz="1600" dirty="0">
                <a:latin typeface="Ubuntu"/>
              </a:rPr>
              <a:t>Projet de Gestion des Ressource en Eaux (</a:t>
            </a:r>
            <a:r>
              <a:rPr lang="fr-FR" sz="1600" b="1" dirty="0">
                <a:latin typeface="Ubuntu"/>
              </a:rPr>
              <a:t>PGRE</a:t>
            </a:r>
            <a:r>
              <a:rPr lang="fr-FR" sz="1600" dirty="0">
                <a:latin typeface="Ubuntu"/>
              </a:rPr>
              <a:t>)</a:t>
            </a:r>
          </a:p>
          <a:p>
            <a:r>
              <a:rPr lang="fr-FR" sz="1600" dirty="0">
                <a:latin typeface="Ubuntu"/>
              </a:rPr>
              <a:t>Contrat de Transition Ecologique (</a:t>
            </a:r>
            <a:r>
              <a:rPr lang="fr-FR" sz="1600" b="1" dirty="0">
                <a:latin typeface="Ubuntu"/>
              </a:rPr>
              <a:t>CTE</a:t>
            </a:r>
            <a:r>
              <a:rPr lang="fr-FR" sz="1600" dirty="0">
                <a:latin typeface="Ubuntu"/>
              </a:rPr>
              <a:t>)</a:t>
            </a:r>
          </a:p>
          <a:p>
            <a:r>
              <a:rPr lang="fr-FR" sz="1600" dirty="0">
                <a:latin typeface="Ubuntu"/>
              </a:rPr>
              <a:t>Soutien aux Pratiques sectorielles</a:t>
            </a:r>
          </a:p>
          <a:p>
            <a:pPr lvl="1">
              <a:spcBef>
                <a:spcPts val="450"/>
              </a:spcBef>
            </a:pPr>
            <a:r>
              <a:rPr lang="fr-FR" sz="1400" dirty="0">
                <a:latin typeface="Ubuntu"/>
              </a:rPr>
              <a:t>Sylviculture</a:t>
            </a:r>
          </a:p>
          <a:p>
            <a:pPr lvl="1">
              <a:spcBef>
                <a:spcPts val="450"/>
              </a:spcBef>
            </a:pPr>
            <a:r>
              <a:rPr lang="fr-FR" sz="1400" dirty="0">
                <a:latin typeface="Ubuntu"/>
              </a:rPr>
              <a:t>Agriculture</a:t>
            </a:r>
          </a:p>
          <a:p>
            <a:pPr lvl="1">
              <a:spcBef>
                <a:spcPts val="450"/>
              </a:spcBef>
            </a:pPr>
            <a:r>
              <a:rPr lang="fr-FR" sz="1400" dirty="0">
                <a:latin typeface="Ubuntu"/>
              </a:rPr>
              <a:t>Urbanisme</a:t>
            </a:r>
          </a:p>
        </p:txBody>
      </p:sp>
    </p:spTree>
    <p:extLst>
      <p:ext uri="{BB962C8B-B14F-4D97-AF65-F5344CB8AC3E}">
        <p14:creationId xmlns:p14="http://schemas.microsoft.com/office/powerpoint/2010/main" val="1637895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280458" y="303100"/>
            <a:ext cx="531247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1F497D"/>
                </a:solidFill>
                <a:effectLst/>
                <a:uLnTx/>
                <a:uFillTx/>
                <a:latin typeface="Ubuntu Bold"/>
                <a:ea typeface="Ubuntu Bold"/>
                <a:cs typeface="Ubuntu Bold"/>
                <a:sym typeface="Ubuntu Bold"/>
              </a:rPr>
              <a:t>INTEGRATION DANS LES ESPACES PUBLICS: CRÉER DES LIEUX DE VIE A VALEUR AJOUTEE </a:t>
            </a:r>
          </a:p>
        </p:txBody>
      </p:sp>
      <p:pic>
        <p:nvPicPr>
          <p:cNvPr id="58" name="Image 5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6544" y="1688995"/>
            <a:ext cx="1176037" cy="1661792"/>
          </a:xfrm>
          <a:prstGeom prst="rect">
            <a:avLst/>
          </a:prstGeom>
        </p:spPr>
      </p:pic>
      <p:sp>
        <p:nvSpPr>
          <p:cNvPr id="14" name="Pensées 13"/>
          <p:cNvSpPr/>
          <p:nvPr/>
        </p:nvSpPr>
        <p:spPr>
          <a:xfrm>
            <a:off x="5690082" y="436837"/>
            <a:ext cx="2005580" cy="1122934"/>
          </a:xfrm>
          <a:prstGeom prst="cloudCallout">
            <a:avLst>
              <a:gd name="adj1" fmla="val 57629"/>
              <a:gd name="adj2" fmla="val 77559"/>
            </a:avLst>
          </a:prstGeom>
          <a:solidFill>
            <a:schemeClr val="bg1"/>
          </a:solidFill>
          <a:ln w="22225">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CE SONT LES OBJECTIFS DES SFN!!</a:t>
            </a:r>
            <a:endParaRPr kumimoji="0" lang="fr-FR" sz="13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age 2">
            <a:extLst>
              <a:ext uri="{FF2B5EF4-FFF2-40B4-BE49-F238E27FC236}">
                <a16:creationId xmlns:a16="http://schemas.microsoft.com/office/drawing/2014/main" id="{332F0B1F-0510-4621-A18B-555B560613EB}"/>
              </a:ext>
            </a:extLst>
          </p:cNvPr>
          <p:cNvPicPr>
            <a:picLocks noChangeAspect="1"/>
          </p:cNvPicPr>
          <p:nvPr/>
        </p:nvPicPr>
        <p:blipFill>
          <a:blip r:embed="rId3"/>
          <a:stretch>
            <a:fillRect/>
          </a:stretch>
        </p:blipFill>
        <p:spPr>
          <a:xfrm>
            <a:off x="341419" y="1151507"/>
            <a:ext cx="5516155" cy="2799759"/>
          </a:xfrm>
          <a:prstGeom prst="rect">
            <a:avLst/>
          </a:prstGeom>
        </p:spPr>
      </p:pic>
      <p:sp>
        <p:nvSpPr>
          <p:cNvPr id="18" name="ZoneTexte 17">
            <a:extLst>
              <a:ext uri="{FF2B5EF4-FFF2-40B4-BE49-F238E27FC236}">
                <a16:creationId xmlns:a16="http://schemas.microsoft.com/office/drawing/2014/main" id="{D69A61C4-DCCE-4163-BB2F-921BE625ED0F}"/>
              </a:ext>
            </a:extLst>
          </p:cNvPr>
          <p:cNvSpPr txBox="1"/>
          <p:nvPr/>
        </p:nvSpPr>
        <p:spPr>
          <a:xfrm>
            <a:off x="105200" y="4153342"/>
            <a:ext cx="5312474" cy="2031325"/>
          </a:xfrm>
          <a:prstGeom prst="rect">
            <a:avLst/>
          </a:prstGeom>
          <a:noFill/>
        </p:spPr>
        <p:txBody>
          <a:bodyPr wrap="square">
            <a:spAutoFit/>
          </a:bodyPr>
          <a:lstStyle/>
          <a:p>
            <a:pPr marL="0" marR="0" lvl="0" indent="0" algn="ctr" defTabSz="438150" rtl="0" eaLnBrk="1"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BACC6"/>
                </a:solidFill>
                <a:effectLst/>
                <a:uLnTx/>
                <a:uFillTx/>
                <a:latin typeface="Ubuntu"/>
                <a:ea typeface="+mn-ea"/>
                <a:cs typeface="+mn-cs"/>
                <a:sym typeface="Helvetica Neue"/>
              </a:rPr>
              <a:t>Convaincre les urbanistes, les aménageurs, les lotisseurs publics et privés, et les acquéreurs.</a:t>
            </a:r>
          </a:p>
          <a:p>
            <a:pPr marL="0" marR="0" lvl="0" indent="0" algn="ctr" defTabSz="438150" rtl="0" eaLnBrk="1" fontAlgn="auto" latinLnBrk="0" hangingPunct="0">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4BACC6"/>
              </a:solidFill>
              <a:effectLst/>
              <a:uLnTx/>
              <a:uFillTx/>
              <a:latin typeface="Ubuntu"/>
              <a:ea typeface="+mn-ea"/>
              <a:cs typeface="+mn-cs"/>
              <a:sym typeface="Helvetica Neue"/>
            </a:endParaRPr>
          </a:p>
          <a:p>
            <a:pPr marL="0" marR="0" lvl="0" indent="0" algn="ctr" defTabSz="438150" rtl="0" eaLnBrk="1"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BACC6"/>
                </a:solidFill>
                <a:effectLst/>
                <a:uLnTx/>
                <a:uFillTx/>
                <a:latin typeface="Ubuntu"/>
                <a:ea typeface="+mn-ea"/>
                <a:cs typeface="+mn-cs"/>
                <a:sym typeface="Helvetica Neue"/>
              </a:rPr>
              <a:t>Valoriser (foncier, attractivité, </a:t>
            </a:r>
            <a:r>
              <a:rPr kumimoji="0" lang="fr-FR" sz="1800" b="1" i="0" u="none" strike="noStrike" kern="1200" cap="none" spc="0" normalizeH="0" baseline="0" noProof="0" dirty="0" err="1">
                <a:ln>
                  <a:noFill/>
                </a:ln>
                <a:solidFill>
                  <a:srgbClr val="4BACC6"/>
                </a:solidFill>
                <a:effectLst/>
                <a:uLnTx/>
                <a:uFillTx/>
                <a:latin typeface="Ubuntu"/>
                <a:ea typeface="+mn-ea"/>
                <a:cs typeface="+mn-cs"/>
                <a:sym typeface="Helvetica Neue"/>
              </a:rPr>
              <a:t>dév</a:t>
            </a:r>
            <a:r>
              <a:rPr kumimoji="0" lang="fr-FR" sz="1800" b="1" i="0" u="none" strike="noStrike" kern="1200" cap="none" spc="0" normalizeH="0" baseline="0" noProof="0" dirty="0">
                <a:ln>
                  <a:noFill/>
                </a:ln>
                <a:solidFill>
                  <a:srgbClr val="4BACC6"/>
                </a:solidFill>
                <a:effectLst/>
                <a:uLnTx/>
                <a:uFillTx/>
                <a:latin typeface="Ubuntu"/>
                <a:ea typeface="+mn-ea"/>
                <a:cs typeface="+mn-cs"/>
                <a:sym typeface="Helvetica Neue"/>
              </a:rPr>
              <a:t>. Éco)</a:t>
            </a:r>
          </a:p>
          <a:p>
            <a:pPr marL="0" marR="0" lvl="0" indent="0" algn="ctr" defTabSz="438150" rtl="0" eaLnBrk="1" fontAlgn="auto" latinLnBrk="0" hangingPunct="0">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4BACC6"/>
              </a:solidFill>
              <a:effectLst/>
              <a:uLnTx/>
              <a:uFillTx/>
              <a:latin typeface="Ubuntu"/>
              <a:ea typeface="+mn-ea"/>
              <a:cs typeface="+mn-cs"/>
              <a:sym typeface="Helvetica Neue"/>
            </a:endParaRPr>
          </a:p>
          <a:p>
            <a:pPr marL="0" marR="0" lvl="0" indent="0" algn="ctr" defTabSz="438150" rtl="0" eaLnBrk="1"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79646"/>
                </a:solidFill>
                <a:effectLst/>
                <a:uLnTx/>
                <a:uFillTx/>
                <a:latin typeface="Ubuntu"/>
                <a:ea typeface="+mn-ea"/>
                <a:cs typeface="+mn-cs"/>
                <a:sym typeface="Helvetica Neue"/>
              </a:rPr>
              <a:t>Les fonctions sociales</a:t>
            </a:r>
          </a:p>
          <a:p>
            <a:pPr marL="0" marR="0" lvl="0" indent="0" algn="ctr" defTabSz="438150" rtl="0" eaLnBrk="1" fontAlgn="auto"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79646"/>
                </a:solidFill>
                <a:effectLst/>
                <a:uLnTx/>
                <a:uFillTx/>
                <a:latin typeface="Ubuntu"/>
                <a:ea typeface="+mn-ea"/>
                <a:cs typeface="+mn-cs"/>
                <a:sym typeface="Helvetica Neue"/>
              </a:rPr>
              <a:t>La pédagogie de l’eau</a:t>
            </a:r>
          </a:p>
        </p:txBody>
      </p:sp>
      <p:sp>
        <p:nvSpPr>
          <p:cNvPr id="11" name="Flèche : droite 10">
            <a:extLst>
              <a:ext uri="{FF2B5EF4-FFF2-40B4-BE49-F238E27FC236}">
                <a16:creationId xmlns:a16="http://schemas.microsoft.com/office/drawing/2014/main" id="{FB6C6A23-F921-40D9-AE12-C7F52EA59F1E}"/>
              </a:ext>
            </a:extLst>
          </p:cNvPr>
          <p:cNvSpPr/>
          <p:nvPr/>
        </p:nvSpPr>
        <p:spPr>
          <a:xfrm>
            <a:off x="539318" y="5706493"/>
            <a:ext cx="891540" cy="335280"/>
          </a:xfrm>
          <a:prstGeom prst="rightArrow">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ZoneTexte 19">
            <a:extLst>
              <a:ext uri="{FF2B5EF4-FFF2-40B4-BE49-F238E27FC236}">
                <a16:creationId xmlns:a16="http://schemas.microsoft.com/office/drawing/2014/main" id="{8E773D7C-5087-4C3D-8FEA-0CAA76276B79}"/>
              </a:ext>
            </a:extLst>
          </p:cNvPr>
          <p:cNvSpPr txBox="1"/>
          <p:nvPr/>
        </p:nvSpPr>
        <p:spPr>
          <a:xfrm>
            <a:off x="5774267" y="3322345"/>
            <a:ext cx="298853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C00000"/>
                </a:solidFill>
                <a:effectLst/>
                <a:uLnTx/>
                <a:uFillTx/>
                <a:latin typeface="Calibri"/>
                <a:ea typeface="+mn-ea"/>
                <a:cs typeface="+mn-cs"/>
              </a:rPr>
              <a:t>RENDRE PERCEPTIBLE L’EAU A NOUVEAU EN TERME  DE BIEN COMMUN ET D’HISTOIRE COMMUNE 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C00000"/>
                </a:solidFill>
                <a:effectLst/>
                <a:uLnTx/>
                <a:uFillTx/>
                <a:latin typeface="Calibri"/>
                <a:ea typeface="+mn-ea"/>
                <a:cs typeface="+mn-cs"/>
              </a:rPr>
              <a:t>INTEGRER LE DEVELOPPEMENT ECONOMIQUE</a:t>
            </a:r>
          </a:p>
        </p:txBody>
      </p:sp>
    </p:spTree>
    <p:extLst>
      <p:ext uri="{BB962C8B-B14F-4D97-AF65-F5344CB8AC3E}">
        <p14:creationId xmlns:p14="http://schemas.microsoft.com/office/powerpoint/2010/main" val="257148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6" name="Rectangle 40"/>
          <p:cNvSpPr>
            <a:spLocks noChangeArrowheads="1"/>
          </p:cNvSpPr>
          <p:nvPr/>
        </p:nvSpPr>
        <p:spPr bwMode="auto">
          <a:xfrm>
            <a:off x="843740" y="3128918"/>
            <a:ext cx="238387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800" b="1" i="1">
                <a:solidFill>
                  <a:schemeClr val="tx1"/>
                </a:solidFill>
                <a:latin typeface="Times New Roman" panose="02020603050405020304" pitchFamily="18" charset="0"/>
              </a:defRPr>
            </a:lvl1pPr>
            <a:lvl2pPr marL="742950" indent="-285750">
              <a:defRPr sz="2800" b="1" i="1">
                <a:solidFill>
                  <a:schemeClr val="tx1"/>
                </a:solidFill>
                <a:latin typeface="Times New Roman" panose="02020603050405020304" pitchFamily="18" charset="0"/>
              </a:defRPr>
            </a:lvl2pPr>
            <a:lvl3pPr marL="1143000" indent="-228600">
              <a:defRPr sz="2800" b="1" i="1">
                <a:solidFill>
                  <a:schemeClr val="tx1"/>
                </a:solidFill>
                <a:latin typeface="Times New Roman" panose="02020603050405020304" pitchFamily="18" charset="0"/>
              </a:defRPr>
            </a:lvl3pPr>
            <a:lvl4pPr marL="1600200" indent="-228600">
              <a:defRPr sz="2800" b="1" i="1">
                <a:solidFill>
                  <a:schemeClr val="tx1"/>
                </a:solidFill>
                <a:latin typeface="Times New Roman" panose="02020603050405020304" pitchFamily="18" charset="0"/>
              </a:defRPr>
            </a:lvl4pPr>
            <a:lvl5pPr marL="2057400" indent="-228600">
              <a:defRPr sz="28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i="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35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Ecole ingénieurs (38) </a:t>
            </a:r>
          </a:p>
        </p:txBody>
      </p:sp>
      <p:pic>
        <p:nvPicPr>
          <p:cNvPr id="48141" name="Picture 45" descr="dscn0723-b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4260" y="890588"/>
            <a:ext cx="3030187" cy="2272969"/>
          </a:xfrm>
          <a:prstGeom prst="rect">
            <a:avLst/>
          </a:prstGeom>
          <a:noFill/>
          <a:ln w="158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 name="Text Box 4"/>
          <p:cNvSpPr txBox="1">
            <a:spLocks noChangeArrowheads="1"/>
          </p:cNvSpPr>
          <p:nvPr/>
        </p:nvSpPr>
        <p:spPr bwMode="auto">
          <a:xfrm rot="-5400000">
            <a:off x="7488437" y="1247898"/>
            <a:ext cx="910827"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i="1">
                <a:solidFill>
                  <a:schemeClr val="tx1"/>
                </a:solidFill>
                <a:latin typeface="Times New Roman" panose="02020603050405020304" pitchFamily="18" charset="0"/>
              </a:defRPr>
            </a:lvl1pPr>
            <a:lvl2pPr marL="742950" indent="-285750">
              <a:defRPr sz="2800" b="1" i="1">
                <a:solidFill>
                  <a:schemeClr val="tx1"/>
                </a:solidFill>
                <a:latin typeface="Times New Roman" panose="02020603050405020304" pitchFamily="18" charset="0"/>
              </a:defRPr>
            </a:lvl2pPr>
            <a:lvl3pPr marL="1143000" indent="-228600">
              <a:defRPr sz="2800" b="1" i="1">
                <a:solidFill>
                  <a:schemeClr val="tx1"/>
                </a:solidFill>
                <a:latin typeface="Times New Roman" panose="02020603050405020304" pitchFamily="18" charset="0"/>
              </a:defRPr>
            </a:lvl3pPr>
            <a:lvl4pPr marL="1600200" indent="-228600">
              <a:defRPr sz="2800" b="1" i="1">
                <a:solidFill>
                  <a:schemeClr val="tx1"/>
                </a:solidFill>
                <a:latin typeface="Times New Roman" panose="02020603050405020304" pitchFamily="18" charset="0"/>
              </a:defRPr>
            </a:lvl4pPr>
            <a:lvl5pPr marL="2057400" indent="-228600">
              <a:defRPr sz="28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i="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600" b="1" i="0" u="none" strike="noStrike" kern="1200" cap="none" spc="0" normalizeH="0" baseline="0" noProof="0" dirty="0">
                <a:ln>
                  <a:noFill/>
                </a:ln>
                <a:solidFill>
                  <a:prstClr val="white"/>
                </a:solidFill>
                <a:effectLst/>
                <a:uLnTx/>
                <a:uFillTx/>
                <a:latin typeface="Sans" panose="020B7200000000000000" pitchFamily="34" charset="0"/>
                <a:ea typeface="+mn-ea"/>
                <a:cs typeface="+mn-cs"/>
              </a:rPr>
              <a:t>COPYRIGHT</a:t>
            </a:r>
            <a:r>
              <a:rPr kumimoji="0" lang="fr-FR" altLang="fr-FR" sz="675" b="1" i="0" u="none" strike="noStrike" kern="1200" cap="none" spc="0" normalizeH="0" baseline="0" noProof="0" dirty="0">
                <a:ln>
                  <a:noFill/>
                </a:ln>
                <a:solidFill>
                  <a:prstClr val="white"/>
                </a:solidFill>
                <a:effectLst/>
                <a:uLnTx/>
                <a:uFillTx/>
                <a:latin typeface="Sans" panose="020B7200000000000000" pitchFamily="34" charset="0"/>
                <a:ea typeface="+mn-ea"/>
                <a:cs typeface="+mn-cs"/>
              </a:rPr>
              <a:t> </a:t>
            </a:r>
            <a:r>
              <a:rPr kumimoji="0" lang="fr-FR" altLang="fr-FR" sz="675" b="1" i="0" u="none" strike="noStrike" kern="1200" cap="none" spc="0" normalizeH="0" baseline="0" noProof="0" dirty="0" err="1">
                <a:ln>
                  <a:noFill/>
                </a:ln>
                <a:solidFill>
                  <a:prstClr val="white"/>
                </a:solidFill>
                <a:effectLst/>
                <a:uLnTx/>
                <a:uFillTx/>
                <a:latin typeface="Sans" panose="020B7200000000000000" pitchFamily="34" charset="0"/>
                <a:ea typeface="+mn-ea"/>
                <a:cs typeface="+mn-cs"/>
              </a:rPr>
              <a:t>OIEau</a:t>
            </a:r>
            <a:endParaRPr kumimoji="0" lang="fr-FR" altLang="fr-FR" sz="675" b="1" i="0" u="none" strike="noStrike" kern="1200" cap="none" spc="0" normalizeH="0" baseline="0" noProof="0" dirty="0">
              <a:ln>
                <a:noFill/>
              </a:ln>
              <a:solidFill>
                <a:prstClr val="white"/>
              </a:solidFill>
              <a:effectLst/>
              <a:uLnTx/>
              <a:uFillTx/>
              <a:latin typeface="Sans" panose="020B7200000000000000" pitchFamily="34" charset="0"/>
              <a:ea typeface="+mn-ea"/>
              <a:cs typeface="+mn-cs"/>
            </a:endParaRPr>
          </a:p>
        </p:txBody>
      </p:sp>
      <p:pic>
        <p:nvPicPr>
          <p:cNvPr id="10" name="Image 9">
            <a:extLst>
              <a:ext uri="{FF2B5EF4-FFF2-40B4-BE49-F238E27FC236}">
                <a16:creationId xmlns:a16="http://schemas.microsoft.com/office/drawing/2014/main" id="{30D9AB3C-8295-48B2-8878-90EBE8093924}"/>
              </a:ext>
            </a:extLst>
          </p:cNvPr>
          <p:cNvPicPr>
            <a:picLocks noChangeAspect="1"/>
          </p:cNvPicPr>
          <p:nvPr/>
        </p:nvPicPr>
        <p:blipFill>
          <a:blip r:embed="rId3"/>
          <a:stretch>
            <a:fillRect/>
          </a:stretch>
        </p:blipFill>
        <p:spPr>
          <a:xfrm>
            <a:off x="4218740" y="781236"/>
            <a:ext cx="4670668" cy="4169216"/>
          </a:xfrm>
          <a:prstGeom prst="rect">
            <a:avLst/>
          </a:prstGeom>
        </p:spPr>
      </p:pic>
      <p:sp>
        <p:nvSpPr>
          <p:cNvPr id="11" name="Titre 3">
            <a:extLst>
              <a:ext uri="{FF2B5EF4-FFF2-40B4-BE49-F238E27FC236}">
                <a16:creationId xmlns:a16="http://schemas.microsoft.com/office/drawing/2014/main" id="{4C5C6020-BB00-42E3-8057-C93E9907B384}"/>
              </a:ext>
            </a:extLst>
          </p:cNvPr>
          <p:cNvSpPr txBox="1">
            <a:spLocks/>
          </p:cNvSpPr>
          <p:nvPr/>
        </p:nvSpPr>
        <p:spPr>
          <a:xfrm>
            <a:off x="4128117" y="130506"/>
            <a:ext cx="4761291" cy="650730"/>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chor="ctr">
            <a:noAutofit/>
          </a:bodyPr>
          <a:lstStyle>
            <a:lvl1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1pPr>
            <a:lvl2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2pPr>
            <a:lvl3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3pPr>
            <a:lvl4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4pPr>
            <a:lvl5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5pPr>
            <a:lvl6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6pPr>
            <a:lvl7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7pPr>
            <a:lvl8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8pPr>
            <a:lvl9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9pPr>
          </a:lstStyle>
          <a:p>
            <a:pPr marL="0" marR="0" lvl="0" indent="0" algn="ctr" defTabSz="321457" rtl="0" eaLnBrk="1" fontAlgn="auto" latinLnBrk="0" hangingPunct="1">
              <a:lnSpc>
                <a:spcPct val="100000"/>
              </a:lnSpc>
              <a:spcBef>
                <a:spcPts val="0"/>
              </a:spcBef>
              <a:spcAft>
                <a:spcPts val="0"/>
              </a:spcAft>
              <a:buClrTx/>
              <a:buSzTx/>
              <a:buFontTx/>
              <a:buNone/>
              <a:tabLst/>
              <a:defRPr/>
            </a:pPr>
            <a:r>
              <a:rPr kumimoji="0" lang="fr-FR" sz="1688" b="1" i="0" u="none" strike="noStrike" kern="0" cap="none" spc="0" normalizeH="0" baseline="0" noProof="0" dirty="0">
                <a:ln>
                  <a:noFill/>
                </a:ln>
                <a:solidFill>
                  <a:srgbClr val="0070C0"/>
                </a:solidFill>
                <a:effectLst/>
                <a:uLnTx/>
                <a:uFillTx/>
                <a:latin typeface="Ubuntu Bold"/>
                <a:ea typeface="Ubuntu Bold"/>
                <a:cs typeface="Ubuntu Bold"/>
                <a:sym typeface="Ubuntu Bold"/>
              </a:rPr>
              <a:t>Requalifier des</a:t>
            </a:r>
          </a:p>
          <a:p>
            <a:pPr marL="0" marR="0" lvl="0" indent="0" algn="ctr" defTabSz="321457" rtl="0" eaLnBrk="1" fontAlgn="auto" latinLnBrk="0" hangingPunct="1">
              <a:lnSpc>
                <a:spcPct val="100000"/>
              </a:lnSpc>
              <a:spcBef>
                <a:spcPts val="0"/>
              </a:spcBef>
              <a:spcAft>
                <a:spcPts val="0"/>
              </a:spcAft>
              <a:buClrTx/>
              <a:buSzTx/>
              <a:buFontTx/>
              <a:buNone/>
              <a:tabLst/>
              <a:defRPr/>
            </a:pPr>
            <a:r>
              <a:rPr kumimoji="0" lang="fr-FR" sz="1688" b="1" i="0" u="none" strike="noStrike" kern="0" cap="none" spc="0" normalizeH="0" baseline="0" noProof="0" dirty="0">
                <a:ln>
                  <a:noFill/>
                </a:ln>
                <a:solidFill>
                  <a:srgbClr val="0070C0"/>
                </a:solidFill>
                <a:effectLst/>
                <a:uLnTx/>
                <a:uFillTx/>
                <a:latin typeface="Ubuntu Bold"/>
                <a:ea typeface="Ubuntu Bold"/>
                <a:cs typeface="Ubuntu Bold"/>
                <a:sym typeface="Ubuntu Bold"/>
              </a:rPr>
              <a:t>espaces</a:t>
            </a:r>
          </a:p>
        </p:txBody>
      </p:sp>
      <p:pic>
        <p:nvPicPr>
          <p:cNvPr id="2" name="Image 1">
            <a:extLst>
              <a:ext uri="{FF2B5EF4-FFF2-40B4-BE49-F238E27FC236}">
                <a16:creationId xmlns:a16="http://schemas.microsoft.com/office/drawing/2014/main" id="{CFAE8259-D052-48A4-A857-B1D0BC56B942}"/>
              </a:ext>
            </a:extLst>
          </p:cNvPr>
          <p:cNvPicPr>
            <a:picLocks noChangeAspect="1"/>
          </p:cNvPicPr>
          <p:nvPr/>
        </p:nvPicPr>
        <p:blipFill>
          <a:blip r:embed="rId4"/>
          <a:stretch>
            <a:fillRect/>
          </a:stretch>
        </p:blipFill>
        <p:spPr>
          <a:xfrm>
            <a:off x="248721" y="4074851"/>
            <a:ext cx="3879396" cy="2095402"/>
          </a:xfrm>
          <a:prstGeom prst="rect">
            <a:avLst/>
          </a:prstGeom>
        </p:spPr>
      </p:pic>
      <p:sp>
        <p:nvSpPr>
          <p:cNvPr id="12" name="Text Box 41">
            <a:extLst>
              <a:ext uri="{FF2B5EF4-FFF2-40B4-BE49-F238E27FC236}">
                <a16:creationId xmlns:a16="http://schemas.microsoft.com/office/drawing/2014/main" id="{709CA93B-A4EB-467C-8F35-66217EE6B22E}"/>
              </a:ext>
            </a:extLst>
          </p:cNvPr>
          <p:cNvSpPr txBox="1">
            <a:spLocks noChangeArrowheads="1"/>
          </p:cNvSpPr>
          <p:nvPr/>
        </p:nvSpPr>
        <p:spPr bwMode="auto">
          <a:xfrm>
            <a:off x="4214971" y="5523922"/>
            <a:ext cx="2339103"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i="1">
                <a:solidFill>
                  <a:schemeClr val="tx1"/>
                </a:solidFill>
                <a:latin typeface="Times New Roman" panose="02020603050405020304" pitchFamily="18" charset="0"/>
              </a:defRPr>
            </a:lvl1pPr>
            <a:lvl2pPr marL="742950" indent="-285750">
              <a:defRPr sz="2800" b="1" i="1">
                <a:solidFill>
                  <a:schemeClr val="tx1"/>
                </a:solidFill>
                <a:latin typeface="Times New Roman" panose="02020603050405020304" pitchFamily="18" charset="0"/>
              </a:defRPr>
            </a:lvl2pPr>
            <a:lvl3pPr marL="1143000" indent="-228600">
              <a:defRPr sz="2800" b="1" i="1">
                <a:solidFill>
                  <a:schemeClr val="tx1"/>
                </a:solidFill>
                <a:latin typeface="Times New Roman" panose="02020603050405020304" pitchFamily="18" charset="0"/>
              </a:defRPr>
            </a:lvl3pPr>
            <a:lvl4pPr marL="1600200" indent="-228600">
              <a:defRPr sz="2800" b="1" i="1">
                <a:solidFill>
                  <a:schemeClr val="tx1"/>
                </a:solidFill>
                <a:latin typeface="Times New Roman" panose="02020603050405020304" pitchFamily="18" charset="0"/>
              </a:defRPr>
            </a:lvl4pPr>
            <a:lvl5pPr marL="2057400" indent="-228600">
              <a:defRPr sz="28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i="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800" b="1" i="1" u="none" strike="noStrike" kern="1200" cap="none" spc="0" normalizeH="0" baseline="0" noProof="0" dirty="0">
                <a:ln>
                  <a:noFill/>
                </a:ln>
                <a:solidFill>
                  <a:prstClr val="black"/>
                </a:solidFill>
                <a:effectLst/>
                <a:uLnTx/>
                <a:uFillTx/>
                <a:latin typeface="Sans Condensed" panose="020B7200000000000000" pitchFamily="34" charset="0"/>
                <a:ea typeface="+mn-ea"/>
                <a:cs typeface="+mn-cs"/>
              </a:rPr>
              <a:t>Citée de la </a:t>
            </a:r>
            <a:r>
              <a:rPr kumimoji="0" lang="fr-FR" altLang="fr-FR" sz="1800" b="1" i="1" u="none" strike="noStrike" kern="1200" cap="none" spc="0" normalizeH="0" baseline="0" noProof="0" dirty="0" err="1">
                <a:ln>
                  <a:noFill/>
                </a:ln>
                <a:solidFill>
                  <a:prstClr val="black"/>
                </a:solidFill>
                <a:effectLst/>
                <a:uLnTx/>
                <a:uFillTx/>
                <a:latin typeface="Sans Condensed" panose="020B7200000000000000" pitchFamily="34" charset="0"/>
                <a:ea typeface="+mn-ea"/>
                <a:cs typeface="+mn-cs"/>
              </a:rPr>
              <a:t>Saussée</a:t>
            </a:r>
            <a:endParaRPr kumimoji="0" lang="fr-FR" altLang="fr-FR" sz="1800" b="1" i="1" u="none" strike="noStrike" kern="1200" cap="none" spc="0" normalizeH="0" baseline="0" noProof="0" dirty="0">
              <a:ln>
                <a:noFill/>
              </a:ln>
              <a:solidFill>
                <a:prstClr val="black"/>
              </a:solidFill>
              <a:effectLst/>
              <a:uLnTx/>
              <a:uFillTx/>
              <a:latin typeface="Sans Condensed" panose="020B72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800" b="1" i="1" u="none" strike="noStrike" kern="1200" cap="none" spc="0" normalizeH="0" baseline="0" noProof="0" dirty="0">
                <a:ln>
                  <a:noFill/>
                </a:ln>
                <a:solidFill>
                  <a:prstClr val="black"/>
                </a:solidFill>
                <a:effectLst/>
                <a:uLnTx/>
                <a:uFillTx/>
                <a:latin typeface="Sans Condensed" panose="020B7200000000000000" pitchFamily="34" charset="0"/>
                <a:ea typeface="+mn-ea"/>
                <a:cs typeface="+mn-cs"/>
              </a:rPr>
              <a:t>DEA 93</a:t>
            </a:r>
          </a:p>
        </p:txBody>
      </p:sp>
    </p:spTree>
    <p:extLst>
      <p:ext uri="{BB962C8B-B14F-4D97-AF65-F5344CB8AC3E}">
        <p14:creationId xmlns:p14="http://schemas.microsoft.com/office/powerpoint/2010/main" val="2273500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8" name="Text Box 38"/>
          <p:cNvSpPr txBox="1">
            <a:spLocks noChangeArrowheads="1"/>
          </p:cNvSpPr>
          <p:nvPr/>
        </p:nvSpPr>
        <p:spPr bwMode="auto">
          <a:xfrm>
            <a:off x="3180160" y="5091113"/>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i="1">
                <a:solidFill>
                  <a:schemeClr val="tx1"/>
                </a:solidFill>
                <a:latin typeface="Times New Roman" panose="02020603050405020304" pitchFamily="18" charset="0"/>
              </a:defRPr>
            </a:lvl1pPr>
            <a:lvl2pPr marL="742950" indent="-285750">
              <a:defRPr sz="2800" b="1" i="1">
                <a:solidFill>
                  <a:schemeClr val="tx1"/>
                </a:solidFill>
                <a:latin typeface="Times New Roman" panose="02020603050405020304" pitchFamily="18" charset="0"/>
              </a:defRPr>
            </a:lvl2pPr>
            <a:lvl3pPr marL="1143000" indent="-228600">
              <a:defRPr sz="2800" b="1" i="1">
                <a:solidFill>
                  <a:schemeClr val="tx1"/>
                </a:solidFill>
                <a:latin typeface="Times New Roman" panose="02020603050405020304" pitchFamily="18" charset="0"/>
              </a:defRPr>
            </a:lvl3pPr>
            <a:lvl4pPr marL="1600200" indent="-228600">
              <a:defRPr sz="2800" b="1" i="1">
                <a:solidFill>
                  <a:schemeClr val="tx1"/>
                </a:solidFill>
                <a:latin typeface="Times New Roman" panose="02020603050405020304" pitchFamily="18" charset="0"/>
              </a:defRPr>
            </a:lvl4pPr>
            <a:lvl5pPr marL="2057400" indent="-228600">
              <a:defRPr sz="28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i="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2100" b="1" i="1"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59400" name="Picture 4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4136" y="1377387"/>
            <a:ext cx="8082871" cy="412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re 3"/>
          <p:cNvSpPr txBox="1">
            <a:spLocks/>
          </p:cNvSpPr>
          <p:nvPr/>
        </p:nvSpPr>
        <p:spPr>
          <a:xfrm>
            <a:off x="136635" y="315805"/>
            <a:ext cx="8328689" cy="4864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chor="ctr">
            <a:noAutofit/>
          </a:bodyPr>
          <a:lstStyle>
            <a:lvl1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1pPr>
            <a:lvl2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2pPr>
            <a:lvl3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3pPr>
            <a:lvl4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4pPr>
            <a:lvl5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5pPr>
            <a:lvl6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6pPr>
            <a:lvl7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7pPr>
            <a:lvl8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8pPr>
            <a:lvl9pPr marL="0" marR="0" indent="0" algn="ctr" defTabSz="321457" rtl="0" eaLnBrk="1" latinLnBrk="0" hangingPunct="1">
              <a:lnSpc>
                <a:spcPct val="100000"/>
              </a:lnSpc>
              <a:spcBef>
                <a:spcPts val="0"/>
              </a:spcBef>
              <a:spcAft>
                <a:spcPts val="0"/>
              </a:spcAft>
              <a:buClrTx/>
              <a:buSzTx/>
              <a:buFontTx/>
              <a:buNone/>
              <a:tabLst/>
              <a:defRPr sz="3094" b="0" i="0" u="none" strike="noStrike" cap="none" spc="0" baseline="0">
                <a:ln>
                  <a:noFill/>
                </a:ln>
                <a:solidFill>
                  <a:srgbClr val="000000"/>
                </a:solidFill>
                <a:uFillTx/>
                <a:latin typeface="Calibri"/>
                <a:ea typeface="Calibri"/>
                <a:cs typeface="Calibri"/>
                <a:sym typeface="Calibri"/>
              </a:defRPr>
            </a:lvl9pPr>
          </a:lstStyle>
          <a:p>
            <a:pPr marL="0" marR="0" lvl="0" indent="0" algn="l" defTabSz="321457" rtl="0" eaLnBrk="1" fontAlgn="auto" latinLnBrk="0" hangingPunct="1">
              <a:lnSpc>
                <a:spcPct val="100000"/>
              </a:lnSpc>
              <a:spcBef>
                <a:spcPts val="0"/>
              </a:spcBef>
              <a:spcAft>
                <a:spcPts val="0"/>
              </a:spcAft>
              <a:buClrTx/>
              <a:buSzTx/>
              <a:buFontTx/>
              <a:buNone/>
              <a:tabLst/>
              <a:defRPr/>
            </a:pPr>
            <a:r>
              <a:rPr kumimoji="0" lang="fr-FR" sz="1688" b="1" i="0" u="none" strike="noStrike" kern="0" cap="none" spc="0" normalizeH="0" baseline="0" noProof="0" dirty="0">
                <a:ln>
                  <a:noFill/>
                </a:ln>
                <a:solidFill>
                  <a:srgbClr val="0070C0"/>
                </a:solidFill>
                <a:effectLst/>
                <a:uLnTx/>
                <a:uFillTx/>
                <a:latin typeface="Ubuntu Bold"/>
                <a:ea typeface="Ubuntu Bold"/>
                <a:cs typeface="Ubuntu Bold"/>
                <a:sym typeface="Ubuntu Bold"/>
              </a:rPr>
              <a:t>CRÉER DES LIEUX DE VIE A VALEUR AJOUTEE </a:t>
            </a:r>
          </a:p>
        </p:txBody>
      </p:sp>
    </p:spTree>
    <p:extLst>
      <p:ext uri="{BB962C8B-B14F-4D97-AF65-F5344CB8AC3E}">
        <p14:creationId xmlns:p14="http://schemas.microsoft.com/office/powerpoint/2010/main" val="1029626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669728" y="3144415"/>
            <a:ext cx="7804547" cy="3097435"/>
          </a:xfrm>
        </p:spPr>
        <p:txBody>
          <a:bodyPr/>
          <a:lstStyle/>
          <a:p>
            <a:pPr marL="0" indent="0" algn="ctr">
              <a:buNone/>
            </a:pPr>
            <a:endParaRPr lang="fr-FR" dirty="0"/>
          </a:p>
          <a:p>
            <a:pPr marL="0" indent="0" algn="ctr">
              <a:buNone/>
            </a:pPr>
            <a:r>
              <a:rPr lang="fr-FR" dirty="0">
                <a:solidFill>
                  <a:schemeClr val="bg1"/>
                </a:solidFill>
              </a:rPr>
              <a:t>MAIS DES SOLUTIONS</a:t>
            </a:r>
          </a:p>
          <a:p>
            <a:pPr marL="0" indent="0" algn="ctr">
              <a:buNone/>
            </a:pPr>
            <a:endParaRPr lang="fr-FR" dirty="0">
              <a:solidFill>
                <a:schemeClr val="bg1"/>
              </a:solidFill>
            </a:endParaRPr>
          </a:p>
          <a:p>
            <a:pPr marL="0" indent="0" algn="ctr">
              <a:buNone/>
            </a:pPr>
            <a:endParaRPr lang="fr-FR" dirty="0">
              <a:solidFill>
                <a:schemeClr val="bg1"/>
              </a:solidFill>
            </a:endParaRPr>
          </a:p>
          <a:p>
            <a:pPr marL="0" indent="0" algn="ctr">
              <a:buNone/>
            </a:pPr>
            <a:r>
              <a:rPr lang="fr-FR" dirty="0">
                <a:solidFill>
                  <a:schemeClr val="bg1"/>
                </a:solidFill>
              </a:rPr>
              <a:t>FOCUS SUR LA REUTILISATION</a:t>
            </a:r>
          </a:p>
          <a:p>
            <a:pPr algn="ctr"/>
            <a:endParaRPr lang="fr-FR" dirty="0"/>
          </a:p>
          <a:p>
            <a:endParaRPr lang="fr-FR" dirty="0"/>
          </a:p>
        </p:txBody>
      </p:sp>
    </p:spTree>
    <p:extLst>
      <p:ext uri="{BB962C8B-B14F-4D97-AF65-F5344CB8AC3E}">
        <p14:creationId xmlns:p14="http://schemas.microsoft.com/office/powerpoint/2010/main" val="1693185202"/>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3"/>
          </p:nvPr>
        </p:nvSpPr>
        <p:spPr>
          <a:xfrm>
            <a:off x="-2320" y="244067"/>
            <a:ext cx="4760231" cy="837904"/>
          </a:xfrm>
        </p:spPr>
        <p:txBody>
          <a:bodyPr/>
          <a:lstStyle/>
          <a:p>
            <a:r>
              <a:rPr lang="fr-FR" dirty="0"/>
              <a:t>Recyclage, REUSE, REUT…</a:t>
            </a:r>
          </a:p>
          <a:p>
            <a:r>
              <a:rPr lang="fr-FR" dirty="0"/>
              <a:t> la réglementation évolue</a:t>
            </a:r>
          </a:p>
        </p:txBody>
      </p:sp>
      <p:sp>
        <p:nvSpPr>
          <p:cNvPr id="63" name="Espace réservé du numéro de diapositive 1"/>
          <p:cNvSpPr>
            <a:spLocks noGrp="1"/>
          </p:cNvSpPr>
          <p:nvPr>
            <p:ph type="sldNum" sz="quarter" idx="4294967295"/>
          </p:nvPr>
        </p:nvSpPr>
        <p:spPr>
          <a:xfrm>
            <a:off x="8902701" y="6526560"/>
            <a:ext cx="233393" cy="243781"/>
          </a:xfrm>
        </p:spPr>
        <p:txBody>
          <a:bodyPr/>
          <a:lstStyle/>
          <a:p>
            <a:pPr defTabSz="914353"/>
            <a:fld id="{CBEBC0FF-07EB-D249-B719-6C6A35EE6560}" type="slidenum">
              <a:rPr lang="fr-FR"/>
              <a:pPr defTabSz="914353"/>
              <a:t>45</a:t>
            </a:fld>
            <a:endParaRPr lang="fr-FR" dirty="0"/>
          </a:p>
        </p:txBody>
      </p:sp>
      <p:grpSp>
        <p:nvGrpSpPr>
          <p:cNvPr id="6" name="Groupe 5"/>
          <p:cNvGrpSpPr/>
          <p:nvPr/>
        </p:nvGrpSpPr>
        <p:grpSpPr>
          <a:xfrm>
            <a:off x="121921" y="1294886"/>
            <a:ext cx="6260266" cy="4031468"/>
            <a:chOff x="173398" y="1841616"/>
            <a:chExt cx="11230677" cy="7210408"/>
          </a:xfrm>
        </p:grpSpPr>
        <p:pic>
          <p:nvPicPr>
            <p:cNvPr id="62" name="Espace réservé du contenu 12"/>
            <p:cNvPicPr>
              <a:picLocks noChangeAspect="1"/>
            </p:cNvPicPr>
            <p:nvPr/>
          </p:nvPicPr>
          <p:blipFill>
            <a:blip r:embed="rId2"/>
            <a:stretch>
              <a:fillRect/>
            </a:stretch>
          </p:blipFill>
          <p:spPr>
            <a:xfrm>
              <a:off x="173398" y="1841616"/>
              <a:ext cx="11230677" cy="5802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64" name="ZoneTexte 63"/>
            <p:cNvSpPr txBox="1"/>
            <p:nvPr/>
          </p:nvSpPr>
          <p:spPr>
            <a:xfrm>
              <a:off x="10437264" y="5070998"/>
              <a:ext cx="87457" cy="5825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4108" tIns="24108" rIns="24108" bIns="24108" numCol="1" spcCol="38100" rtlCol="0" anchor="t">
              <a:spAutoFit/>
            </a:bodyPr>
            <a:lstStyle/>
            <a:p>
              <a:pPr algn="ctr" defTabSz="308033" hangingPunct="0"/>
              <a:endParaRPr lang="fr-FR" b="1" kern="0" dirty="0">
                <a:solidFill>
                  <a:srgbClr val="000000"/>
                </a:solidFill>
                <a:latin typeface="Calibri" panose="020F0502020204030204" pitchFamily="34" charset="0"/>
                <a:cs typeface="Calibri" panose="020F0502020204030204" pitchFamily="34" charset="0"/>
                <a:sym typeface="Helvetica Neue"/>
              </a:endParaRPr>
            </a:p>
          </p:txBody>
        </p:sp>
        <p:sp>
          <p:nvSpPr>
            <p:cNvPr id="65" name="Rectangle 64"/>
            <p:cNvSpPr/>
            <p:nvPr/>
          </p:nvSpPr>
          <p:spPr>
            <a:xfrm>
              <a:off x="565150" y="8058341"/>
              <a:ext cx="4758545" cy="3668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308033" hangingPunct="0"/>
              <a:r>
                <a:rPr lang="fr-FR" b="1" kern="0" dirty="0">
                  <a:solidFill>
                    <a:srgbClr val="000000"/>
                  </a:solidFill>
                  <a:latin typeface="Calibri" panose="020F0502020204030204" pitchFamily="34" charset="0"/>
                  <a:cs typeface="Calibri" panose="020F0502020204030204" pitchFamily="34" charset="0"/>
                  <a:sym typeface="Helvetica Neue"/>
                </a:rPr>
                <a:t>Irrigation agricole</a:t>
              </a:r>
            </a:p>
          </p:txBody>
        </p:sp>
        <p:sp>
          <p:nvSpPr>
            <p:cNvPr id="66" name="Rectangle 65"/>
            <p:cNvSpPr/>
            <p:nvPr/>
          </p:nvSpPr>
          <p:spPr>
            <a:xfrm>
              <a:off x="3034254" y="8685153"/>
              <a:ext cx="4758545" cy="36687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308033" hangingPunct="0"/>
              <a:r>
                <a:rPr lang="fr-FR" b="1" kern="0" dirty="0">
                  <a:solidFill>
                    <a:srgbClr val="000000"/>
                  </a:solidFill>
                  <a:latin typeface="Calibri" panose="020F0502020204030204" pitchFamily="34" charset="0"/>
                  <a:cs typeface="Calibri" panose="020F0502020204030204" pitchFamily="34" charset="0"/>
                  <a:sym typeface="Helvetica Neue"/>
                </a:rPr>
                <a:t>Lutte contre les incendies</a:t>
              </a:r>
            </a:p>
          </p:txBody>
        </p:sp>
        <p:sp>
          <p:nvSpPr>
            <p:cNvPr id="67" name="Rectangle 66"/>
            <p:cNvSpPr/>
            <p:nvPr/>
          </p:nvSpPr>
          <p:spPr>
            <a:xfrm>
              <a:off x="5788736" y="8058341"/>
              <a:ext cx="4758545" cy="3668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308033" hangingPunct="0"/>
              <a:r>
                <a:rPr lang="fr-FR" b="1" kern="0" dirty="0">
                  <a:solidFill>
                    <a:srgbClr val="000000"/>
                  </a:solidFill>
                  <a:latin typeface="Calibri" panose="020F0502020204030204" pitchFamily="34" charset="0"/>
                  <a:cs typeface="Calibri" panose="020F0502020204030204" pitchFamily="34" charset="0"/>
                  <a:sym typeface="Helvetica Neue"/>
                </a:rPr>
                <a:t>Autres industriels</a:t>
              </a:r>
            </a:p>
          </p:txBody>
        </p:sp>
        <p:cxnSp>
          <p:nvCxnSpPr>
            <p:cNvPr id="68" name="Connecteur en angle 67"/>
            <p:cNvCxnSpPr/>
            <p:nvPr/>
          </p:nvCxnSpPr>
          <p:spPr>
            <a:xfrm rot="10800000">
              <a:off x="2225266" y="3052625"/>
              <a:ext cx="4896074" cy="1598973"/>
            </a:xfrm>
            <a:prstGeom prst="bentConnector3">
              <a:avLst>
                <a:gd name="adj1" fmla="val 418"/>
              </a:avLst>
            </a:prstGeom>
            <a:ln>
              <a:tailEnd type="triangle"/>
            </a:ln>
          </p:spPr>
          <p:style>
            <a:lnRef idx="3">
              <a:schemeClr val="accent1"/>
            </a:lnRef>
            <a:fillRef idx="0">
              <a:schemeClr val="accent1"/>
            </a:fillRef>
            <a:effectRef idx="2">
              <a:schemeClr val="accent1"/>
            </a:effectRef>
            <a:fontRef idx="minor">
              <a:schemeClr val="tx1"/>
            </a:fontRef>
          </p:style>
        </p:cxnSp>
        <p:sp>
          <p:nvSpPr>
            <p:cNvPr id="69" name="Flèche en arc 68"/>
            <p:cNvSpPr/>
            <p:nvPr/>
          </p:nvSpPr>
          <p:spPr>
            <a:xfrm rot="10800000">
              <a:off x="1791141" y="4137402"/>
              <a:ext cx="434126" cy="979972"/>
            </a:xfrm>
            <a:prstGeom prst="circular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defTabSz="584170" hangingPunct="0"/>
              <a:endParaRPr lang="fr-FR" b="1">
                <a:solidFill>
                  <a:srgbClr val="000000"/>
                </a:solidFill>
                <a:latin typeface="Helvetica Neue"/>
                <a:sym typeface="Helvetica Neue"/>
              </a:endParaRPr>
            </a:p>
          </p:txBody>
        </p:sp>
        <p:sp>
          <p:nvSpPr>
            <p:cNvPr id="70" name="Rectangle 69"/>
            <p:cNvSpPr/>
            <p:nvPr/>
          </p:nvSpPr>
          <p:spPr>
            <a:xfrm>
              <a:off x="565151" y="2076069"/>
              <a:ext cx="7773313" cy="660555"/>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defTabSz="584170" hangingPunct="0"/>
              <a:r>
                <a:rPr lang="fr-FR" b="1" dirty="0">
                  <a:solidFill>
                    <a:srgbClr val="000000"/>
                  </a:solidFill>
                  <a:latin typeface="Helvetica"/>
                  <a:sym typeface="Helvetica Neue"/>
                </a:rPr>
                <a:t>Réutilisation des eaux usées traitées</a:t>
              </a:r>
            </a:p>
          </p:txBody>
        </p:sp>
        <p:sp>
          <p:nvSpPr>
            <p:cNvPr id="71" name="Rectangle 70"/>
            <p:cNvSpPr/>
            <p:nvPr/>
          </p:nvSpPr>
          <p:spPr>
            <a:xfrm>
              <a:off x="565151" y="6130293"/>
              <a:ext cx="6556187" cy="1155976"/>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defTabSz="584170" hangingPunct="0"/>
              <a:r>
                <a:rPr lang="fr-FR" b="1" dirty="0">
                  <a:solidFill>
                    <a:srgbClr val="000000"/>
                  </a:solidFill>
                  <a:latin typeface="Helvetica"/>
                  <a:sym typeface="Helvetica Neue"/>
                </a:rPr>
                <a:t>Recycler / Réutiliser des eaux usées en boucle courte</a:t>
              </a:r>
            </a:p>
          </p:txBody>
        </p:sp>
        <p:cxnSp>
          <p:nvCxnSpPr>
            <p:cNvPr id="72" name="Connecteur droit avec flèche 71"/>
            <p:cNvCxnSpPr>
              <a:stCxn id="71" idx="0"/>
            </p:cNvCxnSpPr>
            <p:nvPr/>
          </p:nvCxnSpPr>
          <p:spPr>
            <a:xfrm flipH="1" flipV="1">
              <a:off x="2225272" y="4884030"/>
              <a:ext cx="1617972" cy="1246263"/>
            </a:xfrm>
            <a:prstGeom prst="straightConnector1">
              <a:avLst/>
            </a:prstGeom>
            <a:noFill/>
            <a:ln w="25400" cap="flat">
              <a:solidFill>
                <a:schemeClr val="accent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73" name="Connecteur droit avec flèche 72"/>
            <p:cNvCxnSpPr/>
            <p:nvPr/>
          </p:nvCxnSpPr>
          <p:spPr>
            <a:xfrm>
              <a:off x="7629483" y="4743085"/>
              <a:ext cx="0" cy="3175393"/>
            </a:xfrm>
            <a:prstGeom prst="straightConnector1">
              <a:avLst/>
            </a:prstGeom>
            <a:noFill/>
            <a:ln w="25400" cap="flat">
              <a:solidFill>
                <a:schemeClr val="accent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grpSp>
      <p:pic>
        <p:nvPicPr>
          <p:cNvPr id="31" name="Image 30"/>
          <p:cNvPicPr>
            <a:picLocks noChangeAspect="1"/>
          </p:cNvPicPr>
          <p:nvPr/>
        </p:nvPicPr>
        <p:blipFill rotWithShape="1">
          <a:blip r:embed="rId3"/>
          <a:srcRect r="28698"/>
          <a:stretch/>
        </p:blipFill>
        <p:spPr>
          <a:xfrm>
            <a:off x="5781256" y="3622339"/>
            <a:ext cx="3305916" cy="2795430"/>
          </a:xfrm>
          <a:prstGeom prst="rect">
            <a:avLst/>
          </a:prstGeom>
        </p:spPr>
      </p:pic>
      <p:sp>
        <p:nvSpPr>
          <p:cNvPr id="74" name="Rectangle 73"/>
          <p:cNvSpPr/>
          <p:nvPr/>
        </p:nvSpPr>
        <p:spPr>
          <a:xfrm>
            <a:off x="1832836" y="5503036"/>
            <a:ext cx="2420133" cy="192651"/>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642915">
              <a:defRPr/>
            </a:pPr>
            <a:r>
              <a:rPr lang="fr-FR" sz="1687" b="1" dirty="0">
                <a:solidFill>
                  <a:prstClr val="black"/>
                </a:solidFill>
                <a:latin typeface="Calibri"/>
                <a:cs typeface="Helvetica"/>
                <a:sym typeface="Helvetica Neue"/>
              </a:rPr>
              <a:t>Recharge de nappes</a:t>
            </a:r>
          </a:p>
        </p:txBody>
      </p:sp>
    </p:spTree>
    <p:extLst>
      <p:ext uri="{BB962C8B-B14F-4D97-AF65-F5344CB8AC3E}">
        <p14:creationId xmlns:p14="http://schemas.microsoft.com/office/powerpoint/2010/main" val="331896621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B53DB410-ABC2-4AE2-8275-3114F06FE5D4}"/>
              </a:ext>
            </a:extLst>
          </p:cNvPr>
          <p:cNvSpPr>
            <a:spLocks noGrp="1"/>
          </p:cNvSpPr>
          <p:nvPr>
            <p:ph type="body" sz="quarter" idx="10"/>
          </p:nvPr>
        </p:nvSpPr>
        <p:spPr>
          <a:xfrm>
            <a:off x="2667001" y="172304"/>
            <a:ext cx="6477243" cy="456391"/>
          </a:xfrm>
          <a:noFill/>
          <a:ln w="12700">
            <a:miter lim="400000"/>
          </a:ln>
        </p:spPr>
        <p:txBody>
          <a:bodyPr wrap="none" lIns="759375" tIns="75938" rIns="759375" bIns="75938">
            <a:spAutoFit/>
          </a:bodyPr>
          <a:lstStyle/>
          <a:p>
            <a:r>
              <a:rPr lang="fr-FR" dirty="0">
                <a:solidFill>
                  <a:schemeClr val="accent1"/>
                </a:solidFill>
              </a:rPr>
              <a:t>Exemple  : Danemark, Kalundborg</a:t>
            </a:r>
          </a:p>
        </p:txBody>
      </p:sp>
      <p:pic>
        <p:nvPicPr>
          <p:cNvPr id="5" name="Image 4">
            <a:extLst>
              <a:ext uri="{FF2B5EF4-FFF2-40B4-BE49-F238E27FC236}">
                <a16:creationId xmlns:a16="http://schemas.microsoft.com/office/drawing/2014/main" id="{7478F54E-973E-46E8-8F90-D2B80707E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32" y="1082701"/>
            <a:ext cx="6928999" cy="5317095"/>
          </a:xfrm>
          <a:prstGeom prst="rect">
            <a:avLst/>
          </a:prstGeom>
        </p:spPr>
      </p:pic>
      <p:sp>
        <p:nvSpPr>
          <p:cNvPr id="6" name="Espace réservé du texte 4">
            <a:extLst>
              <a:ext uri="{FF2B5EF4-FFF2-40B4-BE49-F238E27FC236}">
                <a16:creationId xmlns:a16="http://schemas.microsoft.com/office/drawing/2014/main" id="{D283A833-2F8D-4AF5-8931-59AA2BCED49E}"/>
              </a:ext>
            </a:extLst>
          </p:cNvPr>
          <p:cNvSpPr txBox="1">
            <a:spLocks/>
          </p:cNvSpPr>
          <p:nvPr/>
        </p:nvSpPr>
        <p:spPr>
          <a:xfrm>
            <a:off x="0" y="139230"/>
            <a:ext cx="3302869" cy="491655"/>
          </a:xfrm>
          <a:prstGeom prst="rect">
            <a:avLst/>
          </a:prstGeom>
          <a:gradFill>
            <a:gsLst>
              <a:gs pos="0">
                <a:srgbClr val="2A639D"/>
              </a:gs>
              <a:gs pos="100000">
                <a:srgbClr val="00B3D5"/>
              </a:gs>
            </a:gsLst>
          </a:gradFill>
          <a:ln w="12700">
            <a:miter lim="400000"/>
          </a:ln>
        </p:spPr>
        <p:txBody>
          <a:bodyPr wrap="square" lIns="45719" tIns="72000" rIns="360000" bIns="72000" anchor="ctr">
            <a:spAutoFit/>
          </a:bodyPr>
          <a:lstStyle>
            <a:lvl1pPr marR="0" indent="714350" defTabSz="410751">
              <a:lnSpc>
                <a:spcPct val="100000"/>
              </a:lnSpc>
              <a:spcBef>
                <a:spcPts val="0"/>
              </a:spcBef>
              <a:spcAft>
                <a:spcPts val="0"/>
              </a:spcAft>
              <a:buClrTx/>
              <a:buSzTx/>
              <a:buFontTx/>
              <a:buNone/>
              <a:tabLst/>
              <a:defRPr sz="2250" b="1" i="0" u="none" strike="noStrike" cap="none" spc="0" baseline="0">
                <a:ln>
                  <a:noFill/>
                </a:ln>
                <a:solidFill>
                  <a:srgbClr val="FFFFFF"/>
                </a:solidFill>
                <a:uFillTx/>
                <a:latin typeface="Ubuntu" panose="020B0504030602030204" pitchFamily="34" charset="0"/>
                <a:ea typeface="Ubuntu" panose="020B0504030602030204" pitchFamily="34" charset="0"/>
                <a:cs typeface="Ubuntu" panose="020B0504030602030204" pitchFamily="34" charset="0"/>
                <a:sym typeface="Ubuntu"/>
              </a:defRPr>
            </a:lvl1pPr>
            <a:lvl2pPr marL="313644" marR="0" indent="0"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2pPr>
            <a:lvl3pPr marL="830431" marR="0" indent="-187517"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3pPr>
            <a:lvl4pPr marL="1189391" marR="0" indent="-225019"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4pPr>
            <a:lvl5pPr marL="1510848" marR="0" indent="-225019"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5pPr>
            <a:lvl6pPr marL="1832305" marR="0" indent="-225019"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6pPr>
            <a:lvl7pPr marL="2153763" marR="0" indent="-225019"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7pPr>
            <a:lvl8pPr marL="2475221" marR="0" indent="-225019"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8pPr>
            <a:lvl9pPr marL="2796679" marR="0" indent="-225020"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9pPr>
          </a:lstStyle>
          <a:p>
            <a:r>
              <a:rPr lang="fr-FR" dirty="0"/>
              <a:t>SYMBIOSES</a:t>
            </a:r>
          </a:p>
        </p:txBody>
      </p:sp>
    </p:spTree>
    <p:extLst>
      <p:ext uri="{BB962C8B-B14F-4D97-AF65-F5344CB8AC3E}">
        <p14:creationId xmlns:p14="http://schemas.microsoft.com/office/powerpoint/2010/main" val="2067143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B53DB410-ABC2-4AE2-8275-3114F06FE5D4}"/>
              </a:ext>
            </a:extLst>
          </p:cNvPr>
          <p:cNvSpPr>
            <a:spLocks noGrp="1"/>
          </p:cNvSpPr>
          <p:nvPr>
            <p:ph type="body" sz="quarter" idx="10"/>
          </p:nvPr>
        </p:nvSpPr>
        <p:spPr>
          <a:xfrm>
            <a:off x="3496733" y="144539"/>
            <a:ext cx="5355040" cy="521141"/>
          </a:xfrm>
          <a:noFill/>
        </p:spPr>
        <p:txBody>
          <a:bodyPr/>
          <a:lstStyle/>
          <a:p>
            <a:r>
              <a:rPr lang="fr-FR" dirty="0">
                <a:solidFill>
                  <a:schemeClr val="accent1"/>
                </a:solidFill>
              </a:rPr>
              <a:t>Exemple  : </a:t>
            </a:r>
            <a:r>
              <a:rPr lang="fr-FR" dirty="0" err="1">
                <a:solidFill>
                  <a:schemeClr val="accent1"/>
                </a:solidFill>
              </a:rPr>
              <a:t>singapour</a:t>
            </a:r>
            <a:endParaRPr lang="fr-FR" dirty="0">
              <a:solidFill>
                <a:schemeClr val="accent1"/>
              </a:solidFill>
            </a:endParaRPr>
          </a:p>
        </p:txBody>
      </p:sp>
      <p:pic>
        <p:nvPicPr>
          <p:cNvPr id="4" name="Image 3">
            <a:extLst>
              <a:ext uri="{FF2B5EF4-FFF2-40B4-BE49-F238E27FC236}">
                <a16:creationId xmlns:a16="http://schemas.microsoft.com/office/drawing/2014/main" id="{3008DE81-0A24-4CFA-9CD4-B21AA8F30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21616"/>
            <a:ext cx="7976443" cy="5190381"/>
          </a:xfrm>
          <a:prstGeom prst="rect">
            <a:avLst/>
          </a:prstGeom>
        </p:spPr>
      </p:pic>
      <p:sp>
        <p:nvSpPr>
          <p:cNvPr id="5" name="Espace réservé du texte 4">
            <a:extLst>
              <a:ext uri="{FF2B5EF4-FFF2-40B4-BE49-F238E27FC236}">
                <a16:creationId xmlns:a16="http://schemas.microsoft.com/office/drawing/2014/main" id="{B6C616EF-88B4-499C-A1BD-0745FFB774CF}"/>
              </a:ext>
            </a:extLst>
          </p:cNvPr>
          <p:cNvSpPr txBox="1">
            <a:spLocks/>
          </p:cNvSpPr>
          <p:nvPr/>
        </p:nvSpPr>
        <p:spPr>
          <a:xfrm>
            <a:off x="0" y="139230"/>
            <a:ext cx="3302869" cy="491655"/>
          </a:xfrm>
          <a:prstGeom prst="rect">
            <a:avLst/>
          </a:prstGeom>
          <a:gradFill>
            <a:gsLst>
              <a:gs pos="0">
                <a:srgbClr val="2A639D"/>
              </a:gs>
              <a:gs pos="100000">
                <a:srgbClr val="00B3D5"/>
              </a:gs>
            </a:gsLst>
          </a:gradFill>
          <a:ln w="12700">
            <a:miter lim="400000"/>
          </a:ln>
        </p:spPr>
        <p:txBody>
          <a:bodyPr wrap="square" lIns="45719" tIns="72000" rIns="360000" bIns="72000" anchor="ctr">
            <a:spAutoFit/>
          </a:bodyPr>
          <a:lstStyle>
            <a:lvl1pPr marR="0" indent="714350" defTabSz="410751">
              <a:lnSpc>
                <a:spcPct val="100000"/>
              </a:lnSpc>
              <a:spcBef>
                <a:spcPts val="0"/>
              </a:spcBef>
              <a:spcAft>
                <a:spcPts val="0"/>
              </a:spcAft>
              <a:buClrTx/>
              <a:buSzTx/>
              <a:buFontTx/>
              <a:buNone/>
              <a:tabLst/>
              <a:defRPr sz="2250" b="1" i="0" u="none" strike="noStrike" cap="none" spc="0" baseline="0">
                <a:ln>
                  <a:noFill/>
                </a:ln>
                <a:solidFill>
                  <a:srgbClr val="FFFFFF"/>
                </a:solidFill>
                <a:uFillTx/>
                <a:latin typeface="Ubuntu" panose="020B0504030602030204" pitchFamily="34" charset="0"/>
                <a:ea typeface="Ubuntu" panose="020B0504030602030204" pitchFamily="34" charset="0"/>
                <a:cs typeface="Ubuntu" panose="020B0504030602030204" pitchFamily="34" charset="0"/>
                <a:sym typeface="Ubuntu"/>
              </a:defRPr>
            </a:lvl1pPr>
            <a:lvl2pPr marL="313644" marR="0" indent="0"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2pPr>
            <a:lvl3pPr marL="830431" marR="0" indent="-187517"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3pPr>
            <a:lvl4pPr marL="1189391" marR="0" indent="-225019"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4pPr>
            <a:lvl5pPr marL="1510848" marR="0" indent="-225019"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5pPr>
            <a:lvl6pPr marL="1832305" marR="0" indent="-225019"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6pPr>
            <a:lvl7pPr marL="2153763" marR="0" indent="-225019"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7pPr>
            <a:lvl8pPr marL="2475221" marR="0" indent="-225019"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8pPr>
            <a:lvl9pPr marL="2796679" marR="0" indent="-225020" defTabSz="321457">
              <a:lnSpc>
                <a:spcPct val="100000"/>
              </a:lnSpc>
              <a:spcBef>
                <a:spcPts val="422"/>
              </a:spcBef>
              <a:spcAft>
                <a:spcPts val="0"/>
              </a:spcAft>
              <a:buClr>
                <a:srgbClr val="0B3470"/>
              </a:buClr>
              <a:buSzPct val="100000"/>
              <a:buFontTx/>
              <a:buChar char="•"/>
              <a:tabLst/>
              <a:defRPr sz="1969" b="0" i="0" u="none" strike="noStrike" cap="none" spc="0" baseline="0">
                <a:ln>
                  <a:noFill/>
                </a:ln>
                <a:solidFill>
                  <a:srgbClr val="0B3470"/>
                </a:solidFill>
                <a:uFillTx/>
                <a:latin typeface="Ubuntu Medium"/>
                <a:ea typeface="Ubuntu Medium"/>
                <a:cs typeface="Ubuntu Medium"/>
                <a:sym typeface="Ubuntu Medium"/>
              </a:defRPr>
            </a:lvl9pPr>
          </a:lstStyle>
          <a:p>
            <a:r>
              <a:rPr lang="fr-FR" dirty="0"/>
              <a:t>SYMBIOSES</a:t>
            </a:r>
          </a:p>
        </p:txBody>
      </p:sp>
    </p:spTree>
    <p:extLst>
      <p:ext uri="{BB962C8B-B14F-4D97-AF65-F5344CB8AC3E}">
        <p14:creationId xmlns:p14="http://schemas.microsoft.com/office/powerpoint/2010/main" val="878744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èche vers le bas 2"/>
          <p:cNvSpPr/>
          <p:nvPr/>
        </p:nvSpPr>
        <p:spPr>
          <a:xfrm>
            <a:off x="485113" y="3451244"/>
            <a:ext cx="7949755" cy="431256"/>
          </a:xfrm>
          <a:prstGeom prst="downArrow">
            <a:avLst/>
          </a:prstGeom>
          <a:gradFill flip="none" rotWithShape="1">
            <a:gsLst>
              <a:gs pos="0">
                <a:schemeClr val="bg1">
                  <a:lumMod val="85000"/>
                </a:schemeClr>
              </a:gs>
              <a:gs pos="100000">
                <a:schemeClr val="tx2">
                  <a:lumMod val="20000"/>
                  <a:lumOff val="80000"/>
                </a:schemeClr>
              </a:gs>
            </a:gsLst>
            <a:lin ang="5400000" scaled="1"/>
            <a:tileRect/>
          </a:gra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145" tIns="32145" rIns="32145" bIns="32145" numCol="1" spcCol="38100" rtlCol="0" anchor="ctr">
            <a:spAutoFit/>
          </a:bodyPr>
          <a:lstStyle/>
          <a:p>
            <a:pPr algn="ctr" defTabSz="410751" hangingPunct="0"/>
            <a:endParaRPr lang="fr-FR" sz="1687" b="1" kern="0">
              <a:solidFill>
                <a:srgbClr val="000000"/>
              </a:solidFill>
              <a:latin typeface="Helvetica Neue"/>
              <a:ea typeface="+mj-ea"/>
              <a:cs typeface="+mj-cs"/>
              <a:sym typeface="Helvetica Neue"/>
            </a:endParaRPr>
          </a:p>
        </p:txBody>
      </p:sp>
      <p:sp>
        <p:nvSpPr>
          <p:cNvPr id="5" name="Espace réservé du texte 4"/>
          <p:cNvSpPr>
            <a:spLocks noGrp="1"/>
          </p:cNvSpPr>
          <p:nvPr>
            <p:ph type="body" sz="quarter" idx="13"/>
          </p:nvPr>
        </p:nvSpPr>
        <p:spPr>
          <a:xfrm>
            <a:off x="0" y="210736"/>
            <a:ext cx="6712689" cy="491655"/>
          </a:xfrm>
        </p:spPr>
        <p:txBody>
          <a:bodyPr/>
          <a:lstStyle/>
          <a:p>
            <a:r>
              <a:rPr lang="fr-FR" dirty="0"/>
              <a:t>Le </a:t>
            </a:r>
            <a:r>
              <a:rPr lang="fr-FR" dirty="0" err="1"/>
              <a:t>Zero</a:t>
            </a:r>
            <a:r>
              <a:rPr lang="fr-FR" dirty="0"/>
              <a:t> rejet industriel: exemple MONIN</a:t>
            </a:r>
          </a:p>
        </p:txBody>
      </p:sp>
      <p:sp>
        <p:nvSpPr>
          <p:cNvPr id="63" name="Espace réservé du numéro de diapositive 1"/>
          <p:cNvSpPr>
            <a:spLocks noGrp="1"/>
          </p:cNvSpPr>
          <p:nvPr>
            <p:ph type="sldNum" sz="quarter" idx="4294967295"/>
          </p:nvPr>
        </p:nvSpPr>
        <p:spPr>
          <a:xfrm>
            <a:off x="8902701" y="6526560"/>
            <a:ext cx="233393" cy="243781"/>
          </a:xfrm>
        </p:spPr>
        <p:txBody>
          <a:bodyPr/>
          <a:lstStyle/>
          <a:p>
            <a:pPr defTabSz="914353"/>
            <a:fld id="{CBEBC0FF-07EB-D249-B719-6C6A35EE6560}" type="slidenum">
              <a:rPr lang="fr-FR"/>
              <a:pPr defTabSz="914353"/>
              <a:t>48</a:t>
            </a:fld>
            <a:endParaRPr lang="fr-FR" dirty="0"/>
          </a:p>
        </p:txBody>
      </p:sp>
      <p:pic>
        <p:nvPicPr>
          <p:cNvPr id="18" name="Imag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821" y="903294"/>
            <a:ext cx="5524282" cy="3107408"/>
          </a:xfrm>
          <a:prstGeom prst="rect">
            <a:avLst/>
          </a:prstGeom>
        </p:spPr>
      </p:pic>
      <p:graphicFrame>
        <p:nvGraphicFramePr>
          <p:cNvPr id="19" name="Tableau 18"/>
          <p:cNvGraphicFramePr>
            <a:graphicFrameLocks noGrp="1"/>
          </p:cNvGraphicFramePr>
          <p:nvPr/>
        </p:nvGraphicFramePr>
        <p:xfrm>
          <a:off x="6833325" y="1289067"/>
          <a:ext cx="2310675" cy="1221580"/>
        </p:xfrm>
        <a:graphic>
          <a:graphicData uri="http://schemas.openxmlformats.org/drawingml/2006/table">
            <a:tbl>
              <a:tblPr firstRow="1" bandRow="1">
                <a:tableStyleId>{5C22544A-7EE6-4342-B048-85BDC9FD1C3A}</a:tableStyleId>
              </a:tblPr>
              <a:tblGrid>
                <a:gridCol w="1232395">
                  <a:extLst>
                    <a:ext uri="{9D8B030D-6E8A-4147-A177-3AD203B41FA5}">
                      <a16:colId xmlns:a16="http://schemas.microsoft.com/office/drawing/2014/main" val="20000"/>
                    </a:ext>
                  </a:extLst>
                </a:gridCol>
                <a:gridCol w="1078280">
                  <a:extLst>
                    <a:ext uri="{9D8B030D-6E8A-4147-A177-3AD203B41FA5}">
                      <a16:colId xmlns:a16="http://schemas.microsoft.com/office/drawing/2014/main" val="20001"/>
                    </a:ext>
                  </a:extLst>
                </a:gridCol>
              </a:tblGrid>
              <a:tr h="391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Flux</a:t>
                      </a:r>
                      <a:endParaRPr lang="fr-FR" sz="1100" b="0" dirty="0">
                        <a:solidFill>
                          <a:schemeClr val="tx1"/>
                        </a:solidFill>
                      </a:endParaRPr>
                    </a:p>
                  </a:txBody>
                  <a:tcPr marL="48220" marR="48220" marT="24110" marB="24110"/>
                </a:tc>
                <a:tc>
                  <a:txBody>
                    <a:bodyPr/>
                    <a:lstStyle/>
                    <a:p>
                      <a:pPr algn="ctr"/>
                      <a:r>
                        <a:rPr lang="fr-FR" sz="1100" dirty="0"/>
                        <a:t>Débits annuels</a:t>
                      </a:r>
                      <a:endParaRPr lang="fr-FR" sz="1100" b="0" dirty="0">
                        <a:solidFill>
                          <a:schemeClr val="tx1"/>
                        </a:solidFill>
                      </a:endParaRPr>
                    </a:p>
                  </a:txBody>
                  <a:tcPr marL="48220" marR="48220" marT="24110" marB="24110" anchor="b"/>
                </a:tc>
                <a:extLst>
                  <a:ext uri="{0D108BD9-81ED-4DB2-BD59-A6C34878D82A}">
                    <a16:rowId xmlns:a16="http://schemas.microsoft.com/office/drawing/2014/main" val="10000"/>
                  </a:ext>
                </a:extLst>
              </a:tr>
              <a:tr h="219670">
                <a:tc>
                  <a:txBody>
                    <a:bodyPr/>
                    <a:lstStyle/>
                    <a:p>
                      <a:r>
                        <a:rPr lang="fr-FR" sz="1100" dirty="0"/>
                        <a:t>Eau potable</a:t>
                      </a:r>
                      <a:endParaRPr lang="fr-FR" sz="1100" dirty="0">
                        <a:solidFill>
                          <a:schemeClr val="bg1"/>
                        </a:solidFill>
                      </a:endParaRPr>
                    </a:p>
                  </a:txBody>
                  <a:tcPr marL="48220" marR="48220" marT="24110" marB="24110"/>
                </a:tc>
                <a:tc>
                  <a:txBody>
                    <a:bodyPr/>
                    <a:lstStyle/>
                    <a:p>
                      <a:pPr algn="r"/>
                      <a:r>
                        <a:rPr lang="fr-FR" sz="1100" dirty="0"/>
                        <a:t>59 000 m</a:t>
                      </a:r>
                      <a:r>
                        <a:rPr lang="fr-FR" sz="1100" baseline="30000" dirty="0"/>
                        <a:t>3</a:t>
                      </a:r>
                      <a:endParaRPr lang="fr-FR" sz="1100" dirty="0">
                        <a:solidFill>
                          <a:schemeClr val="bg1"/>
                        </a:solidFill>
                      </a:endParaRPr>
                    </a:p>
                  </a:txBody>
                  <a:tcPr marL="48220" marR="48220" marT="24110" marB="24110"/>
                </a:tc>
                <a:extLst>
                  <a:ext uri="{0D108BD9-81ED-4DB2-BD59-A6C34878D82A}">
                    <a16:rowId xmlns:a16="http://schemas.microsoft.com/office/drawing/2014/main" val="10001"/>
                  </a:ext>
                </a:extLst>
              </a:tr>
              <a:tr h="391120">
                <a:tc>
                  <a:txBody>
                    <a:bodyPr/>
                    <a:lstStyle/>
                    <a:p>
                      <a:r>
                        <a:rPr lang="fr-FR" sz="1100" dirty="0"/>
                        <a:t>Effluents rejet STEP</a:t>
                      </a:r>
                      <a:endParaRPr lang="fr-FR" sz="1100" dirty="0">
                        <a:solidFill>
                          <a:schemeClr val="bg1"/>
                        </a:solidFill>
                      </a:endParaRPr>
                    </a:p>
                  </a:txBody>
                  <a:tcPr marL="48220" marR="48220" marT="24110" marB="24110"/>
                </a:tc>
                <a:tc>
                  <a:txBody>
                    <a:bodyPr/>
                    <a:lstStyle/>
                    <a:p>
                      <a:pPr algn="r"/>
                      <a:r>
                        <a:rPr lang="fr-FR" sz="1100" dirty="0"/>
                        <a:t>45</a:t>
                      </a:r>
                      <a:r>
                        <a:rPr lang="fr-FR" sz="1100" baseline="0" dirty="0"/>
                        <a:t> </a:t>
                      </a:r>
                      <a:r>
                        <a:rPr lang="fr-FR" sz="1100" dirty="0"/>
                        <a:t>000 m</a:t>
                      </a:r>
                      <a:r>
                        <a:rPr lang="fr-FR" sz="1100" baseline="30000" dirty="0"/>
                        <a:t>3</a:t>
                      </a:r>
                      <a:endParaRPr lang="fr-FR" sz="1100" dirty="0">
                        <a:solidFill>
                          <a:schemeClr val="bg1"/>
                        </a:solidFill>
                      </a:endParaRPr>
                    </a:p>
                  </a:txBody>
                  <a:tcPr marL="48220" marR="48220" marT="24110" marB="24110"/>
                </a:tc>
                <a:extLst>
                  <a:ext uri="{0D108BD9-81ED-4DB2-BD59-A6C34878D82A}">
                    <a16:rowId xmlns:a16="http://schemas.microsoft.com/office/drawing/2014/main" val="10002"/>
                  </a:ext>
                </a:extLst>
              </a:tr>
              <a:tr h="219670">
                <a:tc>
                  <a:txBody>
                    <a:bodyPr/>
                    <a:lstStyle/>
                    <a:p>
                      <a:r>
                        <a:rPr lang="fr-FR" sz="1100" dirty="0"/>
                        <a:t>Saumure </a:t>
                      </a:r>
                      <a:endParaRPr lang="fr-FR" sz="1100" dirty="0">
                        <a:solidFill>
                          <a:schemeClr val="bg1"/>
                        </a:solidFill>
                      </a:endParaRPr>
                    </a:p>
                  </a:txBody>
                  <a:tcPr marL="48220" marR="48220" marT="24110" marB="2411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100" dirty="0"/>
                        <a:t>453 m</a:t>
                      </a:r>
                      <a:r>
                        <a:rPr lang="fr-FR" sz="1100" baseline="30000" dirty="0"/>
                        <a:t>3</a:t>
                      </a:r>
                      <a:r>
                        <a:rPr lang="fr-FR" sz="1100" baseline="0" dirty="0"/>
                        <a:t> </a:t>
                      </a:r>
                      <a:endParaRPr lang="fr-FR" sz="1100" dirty="0">
                        <a:solidFill>
                          <a:schemeClr val="bg1"/>
                        </a:solidFill>
                      </a:endParaRPr>
                    </a:p>
                  </a:txBody>
                  <a:tcPr marL="48220" marR="48220" marT="24110" marB="24110"/>
                </a:tc>
                <a:extLst>
                  <a:ext uri="{0D108BD9-81ED-4DB2-BD59-A6C34878D82A}">
                    <a16:rowId xmlns:a16="http://schemas.microsoft.com/office/drawing/2014/main" val="10003"/>
                  </a:ext>
                </a:extLst>
              </a:tr>
            </a:tbl>
          </a:graphicData>
        </a:graphic>
      </p:graphicFrame>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 y="3716061"/>
            <a:ext cx="6429375" cy="3021656"/>
          </a:xfrm>
          <a:prstGeom prst="rect">
            <a:avLst/>
          </a:prstGeom>
        </p:spPr>
      </p:pic>
      <p:graphicFrame>
        <p:nvGraphicFramePr>
          <p:cNvPr id="21" name="Tableau 20"/>
          <p:cNvGraphicFramePr>
            <a:graphicFrameLocks noGrp="1"/>
          </p:cNvGraphicFramePr>
          <p:nvPr/>
        </p:nvGraphicFramePr>
        <p:xfrm>
          <a:off x="6828816" y="5093697"/>
          <a:ext cx="2310676" cy="1098350"/>
        </p:xfrm>
        <a:graphic>
          <a:graphicData uri="http://schemas.openxmlformats.org/drawingml/2006/table">
            <a:tbl>
              <a:tblPr firstRow="1" bandRow="1">
                <a:tableStyleId>{5C22544A-7EE6-4342-B048-85BDC9FD1C3A}</a:tableStyleId>
              </a:tblPr>
              <a:tblGrid>
                <a:gridCol w="1164020">
                  <a:extLst>
                    <a:ext uri="{9D8B030D-6E8A-4147-A177-3AD203B41FA5}">
                      <a16:colId xmlns:a16="http://schemas.microsoft.com/office/drawing/2014/main" val="20000"/>
                    </a:ext>
                  </a:extLst>
                </a:gridCol>
                <a:gridCol w="1146656">
                  <a:extLst>
                    <a:ext uri="{9D8B030D-6E8A-4147-A177-3AD203B41FA5}">
                      <a16:colId xmlns:a16="http://schemas.microsoft.com/office/drawing/2014/main" val="20001"/>
                    </a:ext>
                  </a:extLst>
                </a:gridCol>
              </a:tblGrid>
              <a:tr h="219670">
                <a:tc>
                  <a:txBody>
                    <a:bodyPr/>
                    <a:lstStyle/>
                    <a:p>
                      <a:pPr algn="ctr"/>
                      <a:r>
                        <a:rPr lang="fr-FR" sz="1100" dirty="0"/>
                        <a:t>Flux</a:t>
                      </a:r>
                      <a:endParaRPr lang="fr-FR" sz="1100" b="0" dirty="0">
                        <a:solidFill>
                          <a:schemeClr val="tx1"/>
                        </a:solidFill>
                      </a:endParaRPr>
                    </a:p>
                  </a:txBody>
                  <a:tcPr marL="48220" marR="48220" marT="24110" marB="24110"/>
                </a:tc>
                <a:tc>
                  <a:txBody>
                    <a:bodyPr/>
                    <a:lstStyle/>
                    <a:p>
                      <a:pPr algn="ctr"/>
                      <a:r>
                        <a:rPr lang="fr-FR" sz="1100" dirty="0"/>
                        <a:t>Débits annuels</a:t>
                      </a:r>
                      <a:endParaRPr lang="fr-FR" sz="1100" b="0" dirty="0">
                        <a:solidFill>
                          <a:schemeClr val="tx1"/>
                        </a:solidFill>
                      </a:endParaRPr>
                    </a:p>
                  </a:txBody>
                  <a:tcPr marL="48220" marR="48220" marT="24110" marB="24110" anchor="b"/>
                </a:tc>
                <a:extLst>
                  <a:ext uri="{0D108BD9-81ED-4DB2-BD59-A6C34878D82A}">
                    <a16:rowId xmlns:a16="http://schemas.microsoft.com/office/drawing/2014/main" val="10000"/>
                  </a:ext>
                </a:extLst>
              </a:tr>
              <a:tr h="219670">
                <a:tc>
                  <a:txBody>
                    <a:bodyPr/>
                    <a:lstStyle/>
                    <a:p>
                      <a:r>
                        <a:rPr lang="fr-FR" sz="1100" dirty="0"/>
                        <a:t>Eau potable</a:t>
                      </a:r>
                      <a:endParaRPr lang="fr-FR" sz="1100" dirty="0">
                        <a:solidFill>
                          <a:schemeClr val="bg1"/>
                        </a:solidFill>
                      </a:endParaRPr>
                    </a:p>
                  </a:txBody>
                  <a:tcPr marL="48220" marR="48220" marT="24110" marB="241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19</a:t>
                      </a:r>
                      <a:r>
                        <a:rPr lang="fr-FR" sz="1100" baseline="0" dirty="0"/>
                        <a:t> </a:t>
                      </a:r>
                      <a:r>
                        <a:rPr lang="fr-FR" sz="1100" dirty="0"/>
                        <a:t>000 m</a:t>
                      </a:r>
                      <a:r>
                        <a:rPr lang="fr-FR" sz="1100" baseline="30000" dirty="0"/>
                        <a:t>3</a:t>
                      </a:r>
                      <a:endParaRPr lang="fr-FR" sz="1100" dirty="0">
                        <a:solidFill>
                          <a:schemeClr val="bg1"/>
                        </a:solidFill>
                      </a:endParaRPr>
                    </a:p>
                  </a:txBody>
                  <a:tcPr marL="48220" marR="48220" marT="24110" marB="24110"/>
                </a:tc>
                <a:extLst>
                  <a:ext uri="{0D108BD9-81ED-4DB2-BD59-A6C34878D82A}">
                    <a16:rowId xmlns:a16="http://schemas.microsoft.com/office/drawing/2014/main" val="10001"/>
                  </a:ext>
                </a:extLst>
              </a:tr>
              <a:tr h="219670">
                <a:tc>
                  <a:txBody>
                    <a:bodyPr/>
                    <a:lstStyle/>
                    <a:p>
                      <a:r>
                        <a:rPr lang="fr-FR" sz="1100" dirty="0"/>
                        <a:t>Saumure </a:t>
                      </a:r>
                      <a:endParaRPr lang="fr-FR" sz="1100" dirty="0">
                        <a:solidFill>
                          <a:schemeClr val="bg1"/>
                        </a:solidFill>
                      </a:endParaRPr>
                    </a:p>
                  </a:txBody>
                  <a:tcPr marL="48220" marR="48220" marT="24110" marB="24110"/>
                </a:tc>
                <a:tc>
                  <a:txBody>
                    <a:bodyPr/>
                    <a:lstStyle/>
                    <a:p>
                      <a:r>
                        <a:rPr lang="fr-FR" sz="1100" dirty="0"/>
                        <a:t>81</a:t>
                      </a:r>
                      <a:r>
                        <a:rPr lang="fr-FR" sz="1100" baseline="0" dirty="0"/>
                        <a:t> </a:t>
                      </a:r>
                      <a:r>
                        <a:rPr lang="fr-FR" sz="1100" dirty="0"/>
                        <a:t>m</a:t>
                      </a:r>
                      <a:r>
                        <a:rPr lang="fr-FR" sz="1100" baseline="30000" dirty="0"/>
                        <a:t>3</a:t>
                      </a:r>
                      <a:endParaRPr lang="fr-FR" sz="1100" dirty="0">
                        <a:solidFill>
                          <a:schemeClr val="bg1"/>
                        </a:solidFill>
                      </a:endParaRPr>
                    </a:p>
                  </a:txBody>
                  <a:tcPr marL="48220" marR="48220" marT="24110" marB="24110"/>
                </a:tc>
                <a:extLst>
                  <a:ext uri="{0D108BD9-81ED-4DB2-BD59-A6C34878D82A}">
                    <a16:rowId xmlns:a16="http://schemas.microsoft.com/office/drawing/2014/main" val="10003"/>
                  </a:ext>
                </a:extLst>
              </a:tr>
              <a:tr h="219670">
                <a:tc>
                  <a:txBody>
                    <a:bodyPr/>
                    <a:lstStyle/>
                    <a:p>
                      <a:r>
                        <a:rPr lang="fr-FR" sz="1100" dirty="0"/>
                        <a:t>DCO concentrée</a:t>
                      </a:r>
                      <a:endParaRPr lang="fr-FR" sz="1100" dirty="0">
                        <a:solidFill>
                          <a:schemeClr val="bg1"/>
                        </a:solidFill>
                      </a:endParaRPr>
                    </a:p>
                  </a:txBody>
                  <a:tcPr marL="48220" marR="48220" marT="24110" marB="24110"/>
                </a:tc>
                <a:tc>
                  <a:txBody>
                    <a:bodyPr/>
                    <a:lstStyle/>
                    <a:p>
                      <a:r>
                        <a:rPr lang="fr-FR" sz="1100" dirty="0"/>
                        <a:t>405 T</a:t>
                      </a:r>
                      <a:endParaRPr lang="fr-FR" sz="1100" dirty="0">
                        <a:solidFill>
                          <a:schemeClr val="bg1"/>
                        </a:solidFill>
                      </a:endParaRPr>
                    </a:p>
                  </a:txBody>
                  <a:tcPr marL="48220" marR="48220" marT="24110" marB="24110"/>
                </a:tc>
                <a:extLst>
                  <a:ext uri="{0D108BD9-81ED-4DB2-BD59-A6C34878D82A}">
                    <a16:rowId xmlns:a16="http://schemas.microsoft.com/office/drawing/2014/main" val="1023099231"/>
                  </a:ext>
                </a:extLst>
              </a:tr>
              <a:tr h="219670">
                <a:tc>
                  <a:txBody>
                    <a:bodyPr/>
                    <a:lstStyle/>
                    <a:p>
                      <a:r>
                        <a:rPr lang="fr-FR" sz="1100" dirty="0"/>
                        <a:t>Eau recyclée</a:t>
                      </a:r>
                      <a:endParaRPr lang="fr-FR" sz="1100" dirty="0">
                        <a:solidFill>
                          <a:schemeClr val="bg1"/>
                        </a:solidFill>
                      </a:endParaRPr>
                    </a:p>
                  </a:txBody>
                  <a:tcPr marL="48220" marR="48220" marT="24110" marB="24110"/>
                </a:tc>
                <a:tc>
                  <a:txBody>
                    <a:bodyPr/>
                    <a:lstStyle/>
                    <a:p>
                      <a:r>
                        <a:rPr lang="fr-FR" sz="1100" dirty="0"/>
                        <a:t>40</a:t>
                      </a:r>
                      <a:r>
                        <a:rPr lang="fr-FR" sz="1100" baseline="0" dirty="0"/>
                        <a:t> </a:t>
                      </a:r>
                      <a:r>
                        <a:rPr lang="fr-FR" sz="1100" dirty="0"/>
                        <a:t>000 m</a:t>
                      </a:r>
                      <a:r>
                        <a:rPr lang="fr-FR" sz="1100" baseline="30000" dirty="0"/>
                        <a:t>3</a:t>
                      </a:r>
                      <a:endParaRPr lang="fr-FR" sz="1100" dirty="0">
                        <a:solidFill>
                          <a:schemeClr val="bg1"/>
                        </a:solidFill>
                      </a:endParaRPr>
                    </a:p>
                  </a:txBody>
                  <a:tcPr marL="48220" marR="48220" marT="24110" marB="24110"/>
                </a:tc>
                <a:extLst>
                  <a:ext uri="{0D108BD9-81ED-4DB2-BD59-A6C34878D82A}">
                    <a16:rowId xmlns:a16="http://schemas.microsoft.com/office/drawing/2014/main" val="3054336859"/>
                  </a:ext>
                </a:extLst>
              </a:tr>
            </a:tbl>
          </a:graphicData>
        </a:graphic>
      </p:graphicFrame>
      <p:pic>
        <p:nvPicPr>
          <p:cNvPr id="2" name="Image 1"/>
          <p:cNvPicPr>
            <a:picLocks noChangeAspect="1"/>
          </p:cNvPicPr>
          <p:nvPr/>
        </p:nvPicPr>
        <p:blipFill rotWithShape="1">
          <a:blip r:embed="rId4"/>
          <a:srcRect r="4005"/>
          <a:stretch/>
        </p:blipFill>
        <p:spPr>
          <a:xfrm>
            <a:off x="5013042" y="2912452"/>
            <a:ext cx="3699118" cy="1678722"/>
          </a:xfrm>
          <a:prstGeom prst="rect">
            <a:avLst/>
          </a:prstGeom>
          <a:noFill/>
        </p:spPr>
      </p:pic>
    </p:spTree>
    <p:extLst>
      <p:ext uri="{BB962C8B-B14F-4D97-AF65-F5344CB8AC3E}">
        <p14:creationId xmlns:p14="http://schemas.microsoft.com/office/powerpoint/2010/main" val="259272935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669728" y="3144415"/>
            <a:ext cx="7804547" cy="3097435"/>
          </a:xfrm>
        </p:spPr>
        <p:txBody>
          <a:bodyPr/>
          <a:lstStyle/>
          <a:p>
            <a:pPr marL="0" indent="0" algn="ctr">
              <a:buNone/>
            </a:pPr>
            <a:endParaRPr lang="fr-FR" dirty="0"/>
          </a:p>
          <a:p>
            <a:pPr marL="0" indent="0" algn="ctr">
              <a:buNone/>
            </a:pPr>
            <a:r>
              <a:rPr lang="fr-FR" dirty="0">
                <a:solidFill>
                  <a:schemeClr val="bg1"/>
                </a:solidFill>
              </a:rPr>
              <a:t>DES MOYENS?</a:t>
            </a:r>
          </a:p>
          <a:p>
            <a:pPr marL="0" indent="0" algn="ctr">
              <a:buNone/>
            </a:pPr>
            <a:endParaRPr lang="fr-FR" dirty="0">
              <a:solidFill>
                <a:schemeClr val="bg1"/>
              </a:solidFill>
            </a:endParaRPr>
          </a:p>
          <a:p>
            <a:pPr marL="0" indent="0" algn="ctr">
              <a:buNone/>
            </a:pPr>
            <a:endParaRPr lang="fr-FR" dirty="0">
              <a:solidFill>
                <a:schemeClr val="bg1"/>
              </a:solidFill>
            </a:endParaRPr>
          </a:p>
          <a:p>
            <a:pPr algn="ctr"/>
            <a:endParaRPr lang="fr-FR" dirty="0"/>
          </a:p>
          <a:p>
            <a:endParaRPr lang="fr-FR" dirty="0"/>
          </a:p>
        </p:txBody>
      </p:sp>
    </p:spTree>
    <p:extLst>
      <p:ext uri="{BB962C8B-B14F-4D97-AF65-F5344CB8AC3E}">
        <p14:creationId xmlns:p14="http://schemas.microsoft.com/office/powerpoint/2010/main" val="313845184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a:xfrm>
            <a:off x="0" y="144704"/>
            <a:ext cx="8080310" cy="452930"/>
          </a:xfrm>
        </p:spPr>
        <p:txBody>
          <a:bodyPr>
            <a:noAutofit/>
          </a:bodyPr>
          <a:lstStyle/>
          <a:p>
            <a:r>
              <a:rPr lang="fr-FR" sz="2800" b="1" dirty="0">
                <a:solidFill>
                  <a:schemeClr val="bg1"/>
                </a:solidFill>
              </a:rPr>
              <a:t>L’EAU DANS LE MONDE : DES GUERRES ?</a:t>
            </a:r>
          </a:p>
        </p:txBody>
      </p:sp>
      <p:pic>
        <p:nvPicPr>
          <p:cNvPr id="5" name="Image 4"/>
          <p:cNvPicPr>
            <a:picLocks noChangeAspect="1"/>
          </p:cNvPicPr>
          <p:nvPr/>
        </p:nvPicPr>
        <p:blipFill rotWithShape="1">
          <a:blip r:embed="rId2"/>
          <a:srcRect l="9292" r="9315" b="7397"/>
          <a:stretch/>
        </p:blipFill>
        <p:spPr>
          <a:xfrm>
            <a:off x="0" y="889484"/>
            <a:ext cx="7403807" cy="4481302"/>
          </a:xfrm>
          <a:prstGeom prst="rect">
            <a:avLst/>
          </a:prstGeom>
        </p:spPr>
      </p:pic>
      <p:sp>
        <p:nvSpPr>
          <p:cNvPr id="6" name="ZoneTexte 5"/>
          <p:cNvSpPr txBox="1"/>
          <p:nvPr/>
        </p:nvSpPr>
        <p:spPr>
          <a:xfrm>
            <a:off x="7493876" y="1576552"/>
            <a:ext cx="1474602" cy="1103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145" tIns="32145" rIns="32145" bIns="32145" numCol="1" spcCol="38100" rtlCol="0" anchor="t">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fr-FR" sz="1687" b="1" i="0" u="none" strike="noStrike" kern="1200" cap="none" spc="0" normalizeH="0" baseline="0" noProof="0" dirty="0">
                <a:ln>
                  <a:noFill/>
                </a:ln>
                <a:solidFill>
                  <a:srgbClr val="000000"/>
                </a:solidFill>
                <a:effectLst/>
                <a:uLnTx/>
                <a:uFillTx/>
                <a:latin typeface="Calibri"/>
                <a:ea typeface="+mn-ea"/>
                <a:cs typeface="+mn-cs"/>
                <a:sym typeface="Helvetica Neue"/>
              </a:rPr>
              <a:t>La Syrie, Le Nil, le Danube, le </a:t>
            </a:r>
            <a:r>
              <a:rPr kumimoji="0" lang="fr-FR" sz="1687" b="1" i="0" u="none" strike="noStrike" kern="1200" cap="none" spc="0" normalizeH="0" baseline="0" noProof="0" dirty="0" err="1">
                <a:ln>
                  <a:noFill/>
                </a:ln>
                <a:solidFill>
                  <a:srgbClr val="000000"/>
                </a:solidFill>
                <a:effectLst/>
                <a:uLnTx/>
                <a:uFillTx/>
                <a:latin typeface="Calibri"/>
                <a:ea typeface="+mn-ea"/>
                <a:cs typeface="+mn-cs"/>
                <a:sym typeface="Helvetica Neue"/>
              </a:rPr>
              <a:t>Mekong</a:t>
            </a:r>
            <a:r>
              <a:rPr kumimoji="0" lang="fr-FR" sz="1687" b="1" i="0" u="none" strike="noStrike" kern="1200" cap="none" spc="0" normalizeH="0" baseline="0" noProof="0" dirty="0">
                <a:ln>
                  <a:noFill/>
                </a:ln>
                <a:solidFill>
                  <a:srgbClr val="000000"/>
                </a:solidFill>
                <a:effectLst/>
                <a:uLnTx/>
                <a:uFillTx/>
                <a:latin typeface="Calibri"/>
                <a:ea typeface="+mn-ea"/>
                <a:cs typeface="+mn-cs"/>
                <a:sym typeface="Helvetica Neue"/>
              </a:rPr>
              <a:t>, </a:t>
            </a:r>
            <a:r>
              <a:rPr kumimoji="0" lang="fr-FR" sz="1687" b="1" i="0" u="none" strike="noStrike" kern="1200" cap="none" spc="0" normalizeH="0" baseline="0" noProof="0" dirty="0" err="1">
                <a:ln>
                  <a:noFill/>
                </a:ln>
                <a:solidFill>
                  <a:srgbClr val="000000"/>
                </a:solidFill>
                <a:effectLst/>
                <a:uLnTx/>
                <a:uFillTx/>
                <a:latin typeface="Calibri"/>
                <a:ea typeface="+mn-ea"/>
                <a:cs typeface="+mn-cs"/>
                <a:sym typeface="Helvetica Neue"/>
              </a:rPr>
              <a:t>Israel</a:t>
            </a:r>
            <a:r>
              <a:rPr kumimoji="0" lang="fr-FR" sz="1687" b="1" i="0" u="none" strike="noStrike" kern="1200" cap="none" spc="0" normalizeH="0" baseline="0" noProof="0" dirty="0">
                <a:ln>
                  <a:noFill/>
                </a:ln>
                <a:solidFill>
                  <a:srgbClr val="000000"/>
                </a:solidFill>
                <a:effectLst/>
                <a:uLnTx/>
                <a:uFillTx/>
                <a:latin typeface="Calibri"/>
                <a:ea typeface="+mn-ea"/>
                <a:cs typeface="+mn-cs"/>
                <a:sym typeface="Helvetica Neue"/>
              </a:rPr>
              <a:t> et Palestine…..</a:t>
            </a:r>
          </a:p>
        </p:txBody>
      </p:sp>
      <p:sp>
        <p:nvSpPr>
          <p:cNvPr id="3" name="ZoneTexte 2"/>
          <p:cNvSpPr txBox="1"/>
          <p:nvPr/>
        </p:nvSpPr>
        <p:spPr>
          <a:xfrm>
            <a:off x="367863" y="5518886"/>
            <a:ext cx="72701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prstClr val="black"/>
                </a:solidFill>
                <a:effectLst/>
                <a:uLnTx/>
                <a:uFillTx/>
                <a:latin typeface="Calibri"/>
                <a:ea typeface="+mn-ea"/>
                <a:cs typeface="+mn-cs"/>
              </a:rPr>
              <a:t>« l'une des raisons de la guerre en Ukraine est que la Crimée ne dispose pas de source d'eau et que sa seule source d'eau provient du fleuve Dniepr qui se situe en Ukraine ». </a:t>
            </a:r>
            <a:r>
              <a:rPr kumimoji="0" lang="fr-FR" sz="2000" b="0" i="1" u="none" strike="noStrike" kern="1200" cap="none" spc="0" normalizeH="0" baseline="0" noProof="0" dirty="0" err="1">
                <a:ln>
                  <a:noFill/>
                </a:ln>
                <a:solidFill>
                  <a:prstClr val="black"/>
                </a:solidFill>
                <a:effectLst/>
                <a:uLnTx/>
                <a:uFillTx/>
                <a:latin typeface="Calibri"/>
                <a:ea typeface="+mn-ea"/>
                <a:cs typeface="+mn-cs"/>
              </a:rPr>
              <a:t>Eric</a:t>
            </a:r>
            <a:r>
              <a:rPr kumimoji="0" lang="fr-FR" sz="2000" b="0" i="1" u="none" strike="noStrike" kern="1200" cap="none" spc="0" normalizeH="0" baseline="0" noProof="0" dirty="0">
                <a:ln>
                  <a:noFill/>
                </a:ln>
                <a:solidFill>
                  <a:prstClr val="black"/>
                </a:solidFill>
                <a:effectLst/>
                <a:uLnTx/>
                <a:uFillTx/>
                <a:latin typeface="Calibri"/>
                <a:ea typeface="+mn-ea"/>
                <a:cs typeface="+mn-cs"/>
              </a:rPr>
              <a:t> </a:t>
            </a:r>
            <a:r>
              <a:rPr kumimoji="0" lang="fr-FR" sz="2000" b="0" i="1" u="none" strike="noStrike" kern="1200" cap="none" spc="0" normalizeH="0" baseline="0" noProof="0" dirty="0" err="1">
                <a:ln>
                  <a:noFill/>
                </a:ln>
                <a:solidFill>
                  <a:prstClr val="black"/>
                </a:solidFill>
                <a:effectLst/>
                <a:uLnTx/>
                <a:uFillTx/>
                <a:latin typeface="Calibri"/>
                <a:ea typeface="+mn-ea"/>
                <a:cs typeface="+mn-cs"/>
              </a:rPr>
              <a:t>Orsena</a:t>
            </a:r>
            <a:r>
              <a:rPr kumimoji="0" lang="fr-FR" sz="2000" b="0" i="1" u="none" strike="noStrike" kern="1200" cap="none" spc="0" normalizeH="0" baseline="0" noProof="0" dirty="0">
                <a:ln>
                  <a:noFill/>
                </a:ln>
                <a:solidFill>
                  <a:prstClr val="black"/>
                </a:solidFill>
                <a:effectLst/>
                <a:uLnTx/>
                <a:uFillTx/>
                <a:latin typeface="Calibri"/>
                <a:ea typeface="+mn-ea"/>
                <a:cs typeface="+mn-cs"/>
              </a:rPr>
              <a:t>, 2022</a:t>
            </a:r>
          </a:p>
        </p:txBody>
      </p:sp>
    </p:spTree>
    <p:extLst>
      <p:ext uri="{BB962C8B-B14F-4D97-AF65-F5344CB8AC3E}">
        <p14:creationId xmlns:p14="http://schemas.microsoft.com/office/powerpoint/2010/main" val="303130416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1" y="1259160"/>
            <a:ext cx="8101049" cy="4786748"/>
          </a:xfrm>
        </p:spPr>
        <p:txBody>
          <a:bodyPr/>
          <a:lstStyle/>
          <a:p>
            <a:pPr marL="0" indent="0">
              <a:buNone/>
            </a:pPr>
            <a:r>
              <a:rPr lang="fr-FR" dirty="0"/>
              <a:t>       Votre Facture d’eau potable:</a:t>
            </a:r>
          </a:p>
          <a:p>
            <a:pPr marL="642931" lvl="2" indent="0">
              <a:buNone/>
            </a:pPr>
            <a:r>
              <a:rPr lang="fr-FR" sz="1800" dirty="0"/>
              <a:t>DISTRIBUTION EP </a:t>
            </a:r>
          </a:p>
          <a:p>
            <a:pPr marL="642931" lvl="2" indent="0">
              <a:buNone/>
            </a:pPr>
            <a:r>
              <a:rPr lang="fr-FR" sz="1800" dirty="0"/>
              <a:t>COLLECTE ET TRAITEMENT EU </a:t>
            </a:r>
          </a:p>
          <a:p>
            <a:pPr marL="642931" lvl="2" indent="0">
              <a:buNone/>
            </a:pPr>
            <a:r>
              <a:rPr lang="fr-FR" sz="1800" dirty="0"/>
              <a:t>REDEVANCES (ressources entre autre)</a:t>
            </a:r>
          </a:p>
        </p:txBody>
      </p:sp>
      <p:sp>
        <p:nvSpPr>
          <p:cNvPr id="3" name="Espace réservé du texte 2"/>
          <p:cNvSpPr>
            <a:spLocks noGrp="1"/>
          </p:cNvSpPr>
          <p:nvPr>
            <p:ph type="body" sz="quarter" idx="10"/>
          </p:nvPr>
        </p:nvSpPr>
        <p:spPr>
          <a:xfrm>
            <a:off x="1" y="458204"/>
            <a:ext cx="8259424" cy="564486"/>
          </a:xfrm>
        </p:spPr>
        <p:txBody>
          <a:bodyPr/>
          <a:lstStyle/>
          <a:p>
            <a:r>
              <a:rPr lang="fr-FR" dirty="0"/>
              <a:t>ET LE PRIX DE L’EAU?  = PRIX DU SERVICE</a:t>
            </a:r>
          </a:p>
        </p:txBody>
      </p:sp>
      <p:sp>
        <p:nvSpPr>
          <p:cNvPr id="4" name="Ellipse 3"/>
          <p:cNvSpPr/>
          <p:nvPr/>
        </p:nvSpPr>
        <p:spPr>
          <a:xfrm>
            <a:off x="5127173" y="1371128"/>
            <a:ext cx="3676262" cy="1540023"/>
          </a:xfrm>
          <a:prstGeom prst="ellipse">
            <a:avLst/>
          </a:prstGeom>
          <a:solidFill>
            <a:srgbClr val="009ED4"/>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2400" dirty="0"/>
              <a:t>4€ le m3 en moyenne </a:t>
            </a:r>
          </a:p>
          <a:p>
            <a:pPr algn="ctr"/>
            <a:r>
              <a:rPr lang="fr-FR" sz="2400" dirty="0"/>
              <a:t>(20% de plus en </a:t>
            </a:r>
            <a:r>
              <a:rPr lang="fr-FR" sz="2400" dirty="0" err="1"/>
              <a:t>europe</a:t>
            </a:r>
            <a:r>
              <a:rPr lang="fr-FR" sz="2400" dirty="0"/>
              <a:t>)</a:t>
            </a:r>
          </a:p>
        </p:txBody>
      </p:sp>
      <p:sp>
        <p:nvSpPr>
          <p:cNvPr id="5" name="ZoneTexte 4"/>
          <p:cNvSpPr txBox="1"/>
          <p:nvPr/>
        </p:nvSpPr>
        <p:spPr>
          <a:xfrm>
            <a:off x="717165" y="3390924"/>
            <a:ext cx="7735078" cy="954107"/>
          </a:xfrm>
          <a:prstGeom prst="rect">
            <a:avLst/>
          </a:prstGeom>
          <a:noFill/>
        </p:spPr>
        <p:txBody>
          <a:bodyPr wrap="square" rtlCol="0">
            <a:spAutoFit/>
          </a:bodyPr>
          <a:lstStyle/>
          <a:p>
            <a:pPr algn="ctr"/>
            <a:r>
              <a:rPr lang="fr-FR" sz="2800" b="1" dirty="0">
                <a:solidFill>
                  <a:schemeClr val="accent2"/>
                </a:solidFill>
              </a:rPr>
              <a:t>115 à 300 fois moins cher qu’une eau en bouteille</a:t>
            </a:r>
          </a:p>
          <a:p>
            <a:pPr algn="ctr"/>
            <a:r>
              <a:rPr lang="fr-FR" sz="2800" i="1" dirty="0">
                <a:solidFill>
                  <a:schemeClr val="accent2"/>
                </a:solidFill>
              </a:rPr>
              <a:t>65% des français boivent de l’eau en bouteille</a:t>
            </a:r>
          </a:p>
        </p:txBody>
      </p:sp>
      <p:sp>
        <p:nvSpPr>
          <p:cNvPr id="6" name="Ellipse 5"/>
          <p:cNvSpPr/>
          <p:nvPr/>
        </p:nvSpPr>
        <p:spPr>
          <a:xfrm>
            <a:off x="1579462" y="4522309"/>
            <a:ext cx="2202024" cy="17634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fr-FR" b="1" dirty="0"/>
              <a:t>EAU POTABLE </a:t>
            </a:r>
          </a:p>
          <a:p>
            <a:pPr algn="ctr"/>
            <a:endParaRPr lang="fr-FR" b="1" dirty="0"/>
          </a:p>
          <a:p>
            <a:pPr algn="ctr"/>
            <a:r>
              <a:rPr lang="fr-FR" b="1" dirty="0"/>
              <a:t>&lt; 1 % du BUDGET</a:t>
            </a:r>
          </a:p>
        </p:txBody>
      </p:sp>
      <p:sp>
        <p:nvSpPr>
          <p:cNvPr id="8" name="Ellipse 7"/>
          <p:cNvSpPr/>
          <p:nvPr/>
        </p:nvSpPr>
        <p:spPr>
          <a:xfrm>
            <a:off x="3240310" y="4522309"/>
            <a:ext cx="2202024" cy="17634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fr-FR" b="1" dirty="0"/>
              <a:t>TELEPHONIE</a:t>
            </a:r>
          </a:p>
          <a:p>
            <a:pPr algn="ctr"/>
            <a:endParaRPr lang="fr-FR" b="1" dirty="0"/>
          </a:p>
          <a:p>
            <a:pPr algn="ctr"/>
            <a:r>
              <a:rPr lang="fr-FR" b="1" dirty="0"/>
              <a:t>3 % du BUDGET</a:t>
            </a:r>
          </a:p>
        </p:txBody>
      </p:sp>
      <p:sp>
        <p:nvSpPr>
          <p:cNvPr id="7" name="Ellipse 6"/>
          <p:cNvSpPr/>
          <p:nvPr/>
        </p:nvSpPr>
        <p:spPr>
          <a:xfrm>
            <a:off x="5127173" y="4522309"/>
            <a:ext cx="2202024" cy="176348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fr-FR" b="1" dirty="0"/>
              <a:t>ENERGIE</a:t>
            </a:r>
          </a:p>
          <a:p>
            <a:pPr algn="ctr"/>
            <a:endParaRPr lang="fr-FR" b="1" dirty="0"/>
          </a:p>
          <a:p>
            <a:pPr algn="ctr"/>
            <a:r>
              <a:rPr lang="fr-FR" b="1" dirty="0"/>
              <a:t>5 % du BUDGET</a:t>
            </a:r>
          </a:p>
        </p:txBody>
      </p:sp>
    </p:spTree>
    <p:extLst>
      <p:ext uri="{BB962C8B-B14F-4D97-AF65-F5344CB8AC3E}">
        <p14:creationId xmlns:p14="http://schemas.microsoft.com/office/powerpoint/2010/main" val="54518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1" y="1259160"/>
            <a:ext cx="8546840" cy="4786748"/>
          </a:xfrm>
        </p:spPr>
        <p:txBody>
          <a:bodyPr>
            <a:normAutofit fontScale="92500" lnSpcReduction="20000"/>
          </a:bodyPr>
          <a:lstStyle/>
          <a:p>
            <a:pPr marL="0" indent="0">
              <a:buNone/>
            </a:pPr>
            <a:r>
              <a:rPr lang="fr-FR" dirty="0"/>
              <a:t>       Augmentation prévisible:</a:t>
            </a:r>
          </a:p>
          <a:p>
            <a:pPr marL="642931" lvl="2" indent="0">
              <a:buNone/>
            </a:pPr>
            <a:r>
              <a:rPr lang="fr-FR" sz="1800" dirty="0"/>
              <a:t>MAINTIEN DE LA QUALITE FACE AU CC</a:t>
            </a:r>
          </a:p>
          <a:p>
            <a:pPr marL="642931" lvl="2" indent="0">
              <a:buNone/>
            </a:pPr>
            <a:r>
              <a:rPr lang="fr-FR" sz="1800" dirty="0"/>
              <a:t>PROTECTION DE LA RESSOURCE</a:t>
            </a:r>
          </a:p>
          <a:p>
            <a:pPr marL="642931" lvl="2" indent="0">
              <a:buNone/>
            </a:pPr>
            <a:r>
              <a:rPr lang="fr-FR" sz="1800" b="1" dirty="0"/>
              <a:t>NOUVELLES POLLUTIONS</a:t>
            </a:r>
          </a:p>
          <a:p>
            <a:pPr marL="642931" lvl="2" indent="0">
              <a:buNone/>
            </a:pPr>
            <a:r>
              <a:rPr lang="fr-FR" sz="1800" dirty="0"/>
              <a:t>DIMINUTION DES VOLUMES CONSOMMES POUR DES EQUIPEMENTS IDENTIQUES (sécurité incendie)</a:t>
            </a:r>
          </a:p>
          <a:p>
            <a:pPr marL="642931" lvl="2" indent="0">
              <a:buNone/>
            </a:pPr>
            <a:r>
              <a:rPr lang="fr-FR" sz="1800" dirty="0"/>
              <a:t>LE « MUR D’INVESTISSEMENTS » du PATRIMOINE : réseaux vieillissants, fuites</a:t>
            </a:r>
          </a:p>
          <a:p>
            <a:pPr marL="642931" lvl="2" indent="0">
              <a:buNone/>
            </a:pPr>
            <a:endParaRPr lang="fr-FR" sz="1800" dirty="0"/>
          </a:p>
          <a:p>
            <a:pPr marL="642931" lvl="2" indent="0">
              <a:buNone/>
            </a:pPr>
            <a:r>
              <a:rPr lang="fr-FR" sz="1800" b="1" dirty="0">
                <a:solidFill>
                  <a:schemeClr val="accent2"/>
                </a:solidFill>
              </a:rPr>
              <a:t>DES TENSIONS et INCOMPREHENSIONS SUR LA PRISE EN CHARGE DE LA PROTECTION DE LA RESSOURCE : REPOSE BEAUCOUP SUR LE CONSOMMATEUR DOMESTIQUE</a:t>
            </a:r>
          </a:p>
          <a:p>
            <a:pPr marL="642931" lvl="2" indent="0">
              <a:buNone/>
            </a:pPr>
            <a:r>
              <a:rPr lang="fr-FR" sz="1800" b="1" dirty="0">
                <a:solidFill>
                  <a:schemeClr val="accent2"/>
                </a:solidFill>
              </a:rPr>
              <a:t>LA GESTION PARTAGEE EST AUSSI « AU CŒUR » DU PRIX DE L’EAU</a:t>
            </a:r>
          </a:p>
        </p:txBody>
      </p:sp>
      <p:sp>
        <p:nvSpPr>
          <p:cNvPr id="3" name="Espace réservé du texte 2"/>
          <p:cNvSpPr>
            <a:spLocks noGrp="1"/>
          </p:cNvSpPr>
          <p:nvPr>
            <p:ph type="body" sz="quarter" idx="10"/>
          </p:nvPr>
        </p:nvSpPr>
        <p:spPr>
          <a:xfrm>
            <a:off x="1" y="458204"/>
            <a:ext cx="7105262" cy="564486"/>
          </a:xfrm>
        </p:spPr>
        <p:txBody>
          <a:bodyPr/>
          <a:lstStyle/>
          <a:p>
            <a:r>
              <a:rPr lang="fr-FR" dirty="0"/>
              <a:t>PRIX DE L’EAU = PRIX DU SERVICE</a:t>
            </a:r>
          </a:p>
        </p:txBody>
      </p:sp>
    </p:spTree>
    <p:extLst>
      <p:ext uri="{BB962C8B-B14F-4D97-AF65-F5344CB8AC3E}">
        <p14:creationId xmlns:p14="http://schemas.microsoft.com/office/powerpoint/2010/main" val="5034968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669728" y="3144415"/>
            <a:ext cx="7804547" cy="3097435"/>
          </a:xfrm>
        </p:spPr>
        <p:txBody>
          <a:bodyPr/>
          <a:lstStyle/>
          <a:p>
            <a:pPr marL="0" indent="0" algn="ctr">
              <a:buNone/>
            </a:pPr>
            <a:endParaRPr lang="fr-FR" dirty="0"/>
          </a:p>
          <a:p>
            <a:pPr marL="0" indent="0" algn="ctr">
              <a:buNone/>
            </a:pPr>
            <a:r>
              <a:rPr lang="fr-FR" dirty="0">
                <a:solidFill>
                  <a:schemeClr val="bg1"/>
                </a:solidFill>
              </a:rPr>
              <a:t>CONCLUSION?</a:t>
            </a:r>
          </a:p>
          <a:p>
            <a:pPr marL="0" indent="0" algn="ctr">
              <a:buNone/>
            </a:pPr>
            <a:endParaRPr lang="fr-FR" dirty="0">
              <a:solidFill>
                <a:schemeClr val="bg1"/>
              </a:solidFill>
            </a:endParaRPr>
          </a:p>
          <a:p>
            <a:pPr marL="0" indent="0" algn="ctr">
              <a:buNone/>
            </a:pPr>
            <a:endParaRPr lang="fr-FR" dirty="0">
              <a:solidFill>
                <a:schemeClr val="bg1"/>
              </a:solidFill>
            </a:endParaRPr>
          </a:p>
          <a:p>
            <a:pPr algn="ctr"/>
            <a:endParaRPr lang="fr-FR" dirty="0"/>
          </a:p>
          <a:p>
            <a:endParaRPr lang="fr-FR" dirty="0"/>
          </a:p>
        </p:txBody>
      </p:sp>
    </p:spTree>
    <p:extLst>
      <p:ext uri="{BB962C8B-B14F-4D97-AF65-F5344CB8AC3E}">
        <p14:creationId xmlns:p14="http://schemas.microsoft.com/office/powerpoint/2010/main" val="2094824390"/>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 y="458204"/>
            <a:ext cx="4216907" cy="564486"/>
          </a:xfrm>
        </p:spPr>
        <p:txBody>
          <a:bodyPr/>
          <a:lstStyle/>
          <a:p>
            <a:r>
              <a:rPr lang="fr-FR" dirty="0"/>
              <a:t>CONCLUSION:</a:t>
            </a:r>
          </a:p>
        </p:txBody>
      </p:sp>
      <p:sp>
        <p:nvSpPr>
          <p:cNvPr id="4" name="Espace réservé du texte 3"/>
          <p:cNvSpPr>
            <a:spLocks noGrp="1"/>
          </p:cNvSpPr>
          <p:nvPr>
            <p:ph type="body" idx="1"/>
          </p:nvPr>
        </p:nvSpPr>
        <p:spPr/>
        <p:txBody>
          <a:bodyPr>
            <a:normAutofit fontScale="92500" lnSpcReduction="20000"/>
          </a:bodyPr>
          <a:lstStyle/>
          <a:p>
            <a:r>
              <a:rPr lang="fr-FR" dirty="0"/>
              <a:t>INTREGRER ET PARTAGER :  DECISIONS et FINANCEMENTS INTERSECTORIELS </a:t>
            </a:r>
          </a:p>
          <a:p>
            <a:endParaRPr lang="fr-FR" dirty="0"/>
          </a:p>
          <a:p>
            <a:r>
              <a:rPr lang="fr-FR" dirty="0"/>
              <a:t>EVITER, REDUIRE, COMPENSER</a:t>
            </a:r>
          </a:p>
          <a:p>
            <a:endParaRPr lang="fr-FR" dirty="0"/>
          </a:p>
          <a:p>
            <a:r>
              <a:rPr lang="fr-FR" dirty="0"/>
              <a:t>REVENIR VERS LES SOLUTIONS NATURELLES (Gérer à la source, modifier les pratiques, désimperméabiliser et ouvrir les cours d’eau, renaturer et défendre les zones humides)</a:t>
            </a:r>
          </a:p>
          <a:p>
            <a:endParaRPr lang="fr-FR" dirty="0"/>
          </a:p>
          <a:p>
            <a:r>
              <a:rPr lang="fr-FR" dirty="0"/>
              <a:t>GERER L’ESPACE ET RECONNECTER LES AMENAGEMENTS URBAINS OU INDUSTRIELS OU ENCORE AGRICOLE A LEUR BASSIN</a:t>
            </a:r>
          </a:p>
          <a:p>
            <a:endParaRPr lang="fr-FR" dirty="0"/>
          </a:p>
          <a:p>
            <a:r>
              <a:rPr lang="fr-FR" dirty="0"/>
              <a:t>« SENSIBILISER» LES DECIDEURS, USAGERS DE L’EAU ET DES ESPACES</a:t>
            </a:r>
          </a:p>
        </p:txBody>
      </p:sp>
    </p:spTree>
    <p:extLst>
      <p:ext uri="{BB962C8B-B14F-4D97-AF65-F5344CB8AC3E}">
        <p14:creationId xmlns:p14="http://schemas.microsoft.com/office/powerpoint/2010/main" val="2371791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 y="458204"/>
            <a:ext cx="8304565" cy="521141"/>
          </a:xfrm>
        </p:spPr>
        <p:txBody>
          <a:bodyPr/>
          <a:lstStyle/>
          <a:p>
            <a:r>
              <a:rPr lang="fr-FR" dirty="0"/>
              <a:t>CONCLUSION: MENER LA BATAILLE POUR L’EAU</a:t>
            </a:r>
          </a:p>
        </p:txBody>
      </p:sp>
      <p:sp>
        <p:nvSpPr>
          <p:cNvPr id="4" name="Espace réservé du texte 3"/>
          <p:cNvSpPr>
            <a:spLocks noGrp="1"/>
          </p:cNvSpPr>
          <p:nvPr>
            <p:ph type="body" idx="1"/>
          </p:nvPr>
        </p:nvSpPr>
        <p:spPr>
          <a:xfrm>
            <a:off x="250010" y="1472036"/>
            <a:ext cx="7804547" cy="4786748"/>
          </a:xfrm>
        </p:spPr>
        <p:txBody>
          <a:bodyPr>
            <a:normAutofit fontScale="77500" lnSpcReduction="20000"/>
          </a:bodyPr>
          <a:lstStyle/>
          <a:p>
            <a:r>
              <a:rPr lang="fr-FR" dirty="0"/>
              <a:t>ET LA GOUVERNANCE?</a:t>
            </a:r>
          </a:p>
          <a:p>
            <a:endParaRPr lang="fr-FR" sz="1050" dirty="0"/>
          </a:p>
          <a:p>
            <a:pPr lvl="1">
              <a:buNone/>
            </a:pPr>
            <a:r>
              <a:rPr lang="fr-FR" sz="2000" b="1" dirty="0">
                <a:solidFill>
                  <a:schemeClr val="accent2"/>
                </a:solidFill>
              </a:rPr>
              <a:t>LA SOLITUDE LA POLITIQUE DE L’EAU!</a:t>
            </a:r>
          </a:p>
          <a:p>
            <a:pPr lvl="1">
              <a:buNone/>
            </a:pPr>
            <a:endParaRPr lang="fr-FR" sz="100" b="1" dirty="0">
              <a:solidFill>
                <a:schemeClr val="accent2"/>
              </a:solidFill>
            </a:endParaRPr>
          </a:p>
          <a:p>
            <a:pPr lvl="1">
              <a:buNone/>
            </a:pPr>
            <a:r>
              <a:rPr lang="fr-FR" sz="2000" b="1" dirty="0">
                <a:solidFill>
                  <a:schemeClr val="accent2"/>
                </a:solidFill>
              </a:rPr>
              <a:t>LES SILOS DE COMPETENCES!</a:t>
            </a:r>
          </a:p>
          <a:p>
            <a:pPr lvl="1">
              <a:buNone/>
            </a:pPr>
            <a:endParaRPr lang="fr-FR" sz="400" b="1" dirty="0">
              <a:solidFill>
                <a:schemeClr val="accent2"/>
              </a:solidFill>
            </a:endParaRPr>
          </a:p>
          <a:p>
            <a:pPr lvl="1">
              <a:buNone/>
            </a:pPr>
            <a:r>
              <a:rPr lang="fr-FR" sz="2000" b="1" dirty="0">
                <a:solidFill>
                  <a:schemeClr val="accent3"/>
                </a:solidFill>
              </a:rPr>
              <a:t>MAIS DES ATOUTS: </a:t>
            </a:r>
          </a:p>
          <a:p>
            <a:pPr lvl="1">
              <a:buNone/>
            </a:pPr>
            <a:r>
              <a:rPr lang="fr-FR" sz="2000" b="1" dirty="0">
                <a:solidFill>
                  <a:srgbClr val="00B050"/>
                </a:solidFill>
              </a:rPr>
              <a:t>Le modèle français par bassin</a:t>
            </a:r>
          </a:p>
          <a:p>
            <a:pPr lvl="1">
              <a:buNone/>
            </a:pPr>
            <a:r>
              <a:rPr lang="fr-FR" sz="2000" b="1" dirty="0">
                <a:solidFill>
                  <a:srgbClr val="00B050"/>
                </a:solidFill>
              </a:rPr>
              <a:t>L’évolution européenne</a:t>
            </a:r>
          </a:p>
          <a:p>
            <a:pPr lvl="1">
              <a:buNone/>
            </a:pPr>
            <a:r>
              <a:rPr lang="fr-FR" sz="2000" b="1" dirty="0">
                <a:solidFill>
                  <a:srgbClr val="00B050"/>
                </a:solidFill>
              </a:rPr>
              <a:t>Les nouvelles générations </a:t>
            </a:r>
          </a:p>
          <a:p>
            <a:pPr lvl="1">
              <a:buNone/>
            </a:pPr>
            <a:r>
              <a:rPr lang="fr-FR" sz="2600" b="1" dirty="0">
                <a:solidFill>
                  <a:srgbClr val="C00000"/>
                </a:solidFill>
              </a:rPr>
              <a:t>Les projets de territoire (PTGE, PGRE, TTH, SAGE…) et une implication plus forte des élus et des usagers autour d’un même enjeu: CONCERTATION ET PARTAGE</a:t>
            </a:r>
          </a:p>
          <a:p>
            <a:pPr lvl="1">
              <a:buNone/>
            </a:pPr>
            <a:r>
              <a:rPr lang="fr-FR" sz="2000" b="1" dirty="0">
                <a:solidFill>
                  <a:srgbClr val="00B050"/>
                </a:solidFill>
              </a:rPr>
              <a:t>…</a:t>
            </a:r>
          </a:p>
        </p:txBody>
      </p:sp>
      <p:pic>
        <p:nvPicPr>
          <p:cNvPr id="2" name="Image 1"/>
          <p:cNvPicPr>
            <a:picLocks noChangeAspect="1"/>
          </p:cNvPicPr>
          <p:nvPr/>
        </p:nvPicPr>
        <p:blipFill>
          <a:blip r:embed="rId2"/>
          <a:stretch>
            <a:fillRect/>
          </a:stretch>
        </p:blipFill>
        <p:spPr>
          <a:xfrm>
            <a:off x="4774060" y="1532467"/>
            <a:ext cx="4268340" cy="2624667"/>
          </a:xfrm>
          <a:prstGeom prst="rect">
            <a:avLst/>
          </a:prstGeom>
        </p:spPr>
      </p:pic>
    </p:spTree>
    <p:extLst>
      <p:ext uri="{BB962C8B-B14F-4D97-AF65-F5344CB8AC3E}">
        <p14:creationId xmlns:p14="http://schemas.microsoft.com/office/powerpoint/2010/main" val="3440900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A1172B8-0D04-4D92-9D24-D9B5EF9AC918}"/>
              </a:ext>
            </a:extLst>
          </p:cNvPr>
          <p:cNvSpPr>
            <a:spLocks noGrp="1"/>
          </p:cNvSpPr>
          <p:nvPr>
            <p:ph type="body" sz="quarter" idx="10"/>
          </p:nvPr>
        </p:nvSpPr>
        <p:spPr/>
        <p:txBody>
          <a:bodyPr/>
          <a:lstStyle/>
          <a:p>
            <a:endParaRPr lang="fr-FR"/>
          </a:p>
        </p:txBody>
      </p:sp>
      <p:sp>
        <p:nvSpPr>
          <p:cNvPr id="4" name="Espace réservé du texte 3">
            <a:extLst>
              <a:ext uri="{FF2B5EF4-FFF2-40B4-BE49-F238E27FC236}">
                <a16:creationId xmlns:a16="http://schemas.microsoft.com/office/drawing/2014/main" id="{A223298D-FC49-46EF-9679-F33232ECC7F0}"/>
              </a:ext>
            </a:extLst>
          </p:cNvPr>
          <p:cNvSpPr>
            <a:spLocks noGrp="1"/>
          </p:cNvSpPr>
          <p:nvPr>
            <p:ph type="body" sz="quarter" idx="11"/>
          </p:nvPr>
        </p:nvSpPr>
        <p:spPr/>
        <p:txBody>
          <a:bodyPr/>
          <a:lstStyle/>
          <a:p>
            <a:endParaRPr lang="fr-FR"/>
          </a:p>
        </p:txBody>
      </p:sp>
      <p:pic>
        <p:nvPicPr>
          <p:cNvPr id="5" name="Image 4">
            <a:extLst>
              <a:ext uri="{FF2B5EF4-FFF2-40B4-BE49-F238E27FC236}">
                <a16:creationId xmlns:a16="http://schemas.microsoft.com/office/drawing/2014/main" id="{47E50563-5785-491F-B3CA-FCA3B248617E}"/>
              </a:ext>
            </a:extLst>
          </p:cNvPr>
          <p:cNvPicPr>
            <a:picLocks noChangeAspect="1"/>
          </p:cNvPicPr>
          <p:nvPr/>
        </p:nvPicPr>
        <p:blipFill>
          <a:blip r:embed="rId2"/>
          <a:stretch>
            <a:fillRect/>
          </a:stretch>
        </p:blipFill>
        <p:spPr>
          <a:xfrm>
            <a:off x="516466" y="911315"/>
            <a:ext cx="8509000" cy="5232313"/>
          </a:xfrm>
          <a:prstGeom prst="rect">
            <a:avLst/>
          </a:prstGeom>
        </p:spPr>
      </p:pic>
      <p:sp>
        <p:nvSpPr>
          <p:cNvPr id="6" name="Espace réservé du texte 2">
            <a:extLst>
              <a:ext uri="{FF2B5EF4-FFF2-40B4-BE49-F238E27FC236}">
                <a16:creationId xmlns:a16="http://schemas.microsoft.com/office/drawing/2014/main" id="{25C068E2-33E3-4BDE-8BB5-8723F69FD4B4}"/>
              </a:ext>
            </a:extLst>
          </p:cNvPr>
          <p:cNvSpPr txBox="1">
            <a:spLocks/>
          </p:cNvSpPr>
          <p:nvPr/>
        </p:nvSpPr>
        <p:spPr>
          <a:xfrm>
            <a:off x="0" y="0"/>
            <a:ext cx="8613319" cy="575130"/>
          </a:xfrm>
          <a:prstGeom prst="rect">
            <a:avLst/>
          </a:prstGeom>
          <a:blipFill>
            <a:blip r:embed="rId3"/>
            <a:stretch>
              <a:fillRect/>
            </a:stretch>
          </a:blipFill>
        </p:spPr>
        <p:txBody>
          <a:bodyPr vert="horz" wrap="square" lIns="288000" tIns="108000" rIns="432000" bIns="108000">
            <a:spAutoFit/>
          </a:bodyPr>
          <a:lstStyle>
            <a:lvl1pPr marL="0" indent="0" algn="ctr" defTabSz="321465" rtl="0" eaLnBrk="1" latinLnBrk="0" hangingPunct="1">
              <a:spcBef>
                <a:spcPct val="20000"/>
              </a:spcBef>
              <a:buFont typeface="Arial"/>
              <a:buNone/>
              <a:defRPr kumimoji="0" lang="fr-FR" sz="2320" b="0" i="0" u="none" strike="noStrike" kern="1200" cap="none" spc="0" normalizeH="0" baseline="0" dirty="0">
                <a:ln>
                  <a:noFill/>
                </a:ln>
                <a:solidFill>
                  <a:srgbClr val="FFFFFF"/>
                </a:solidFill>
                <a:effectLst/>
                <a:uFillTx/>
                <a:latin typeface="Helvetica" panose="020B0500000000000000" pitchFamily="34" charset="0"/>
                <a:ea typeface="Helvetica" panose="020B0500000000000000" pitchFamily="34" charset="0"/>
                <a:cs typeface="Helvetica" panose="020B0500000000000000" pitchFamily="34" charset="0"/>
                <a:sym typeface="Ubuntu Regular"/>
              </a:defRPr>
            </a:lvl1pPr>
            <a:lvl2pPr marL="312535" indent="0" algn="l" defTabSz="321465" rtl="0" eaLnBrk="1" latinLnBrk="0" hangingPunct="1">
              <a:spcBef>
                <a:spcPct val="20000"/>
              </a:spcBef>
              <a:buFont typeface="Arial"/>
              <a:buNone/>
              <a:defRPr sz="1969" kern="1200">
                <a:solidFill>
                  <a:schemeClr val="tx1"/>
                </a:solidFill>
                <a:latin typeface="+mn-lt"/>
                <a:ea typeface="+mn-ea"/>
                <a:cs typeface="+mn-cs"/>
              </a:defRPr>
            </a:lvl2pPr>
            <a:lvl3pPr marL="625072" indent="0" algn="l" defTabSz="321465" rtl="0" eaLnBrk="1" latinLnBrk="0" hangingPunct="1">
              <a:spcBef>
                <a:spcPct val="20000"/>
              </a:spcBef>
              <a:buFont typeface="Arial"/>
              <a:buNone/>
              <a:defRPr sz="1687" kern="1200">
                <a:solidFill>
                  <a:schemeClr val="tx1"/>
                </a:solidFill>
                <a:latin typeface="+mn-lt"/>
                <a:ea typeface="+mn-ea"/>
                <a:cs typeface="+mn-cs"/>
              </a:defRPr>
            </a:lvl3pPr>
            <a:lvl4pPr marL="937607" indent="0" algn="l" defTabSz="321465" rtl="0" eaLnBrk="1" latinLnBrk="0" hangingPunct="1">
              <a:spcBef>
                <a:spcPct val="20000"/>
              </a:spcBef>
              <a:buFont typeface="Arial"/>
              <a:buNone/>
              <a:defRPr sz="1407" kern="1200">
                <a:solidFill>
                  <a:schemeClr val="tx1"/>
                </a:solidFill>
                <a:latin typeface="+mn-lt"/>
                <a:ea typeface="+mn-ea"/>
                <a:cs typeface="+mn-cs"/>
              </a:defRPr>
            </a:lvl4pPr>
            <a:lvl5pPr marL="1250143" indent="0" algn="l" defTabSz="321465" rtl="0" eaLnBrk="1" latinLnBrk="0" hangingPunct="1">
              <a:spcBef>
                <a:spcPct val="20000"/>
              </a:spcBef>
              <a:buFont typeface="Arial"/>
              <a:buNone/>
              <a:defRPr sz="1407" kern="1200">
                <a:solidFill>
                  <a:schemeClr val="tx1"/>
                </a:solidFill>
                <a:latin typeface="+mn-lt"/>
                <a:ea typeface="+mn-ea"/>
                <a:cs typeface="+mn-cs"/>
              </a:defRPr>
            </a:lvl5pPr>
            <a:lvl6pPr marL="1768060" indent="-160732" algn="l" defTabSz="321465" rtl="0" eaLnBrk="1" latinLnBrk="0" hangingPunct="1">
              <a:spcBef>
                <a:spcPct val="20000"/>
              </a:spcBef>
              <a:buFont typeface="Arial"/>
              <a:buChar char="•"/>
              <a:defRPr sz="1407" kern="1200">
                <a:solidFill>
                  <a:schemeClr val="tx1"/>
                </a:solidFill>
                <a:latin typeface="+mn-lt"/>
                <a:ea typeface="+mn-ea"/>
                <a:cs typeface="+mn-cs"/>
              </a:defRPr>
            </a:lvl6pPr>
            <a:lvl7pPr marL="2089525" indent="-160732" algn="l" defTabSz="321465" rtl="0" eaLnBrk="1" latinLnBrk="0" hangingPunct="1">
              <a:spcBef>
                <a:spcPct val="20000"/>
              </a:spcBef>
              <a:buFont typeface="Arial"/>
              <a:buChar char="•"/>
              <a:defRPr sz="1407" kern="1200">
                <a:solidFill>
                  <a:schemeClr val="tx1"/>
                </a:solidFill>
                <a:latin typeface="+mn-lt"/>
                <a:ea typeface="+mn-ea"/>
                <a:cs typeface="+mn-cs"/>
              </a:defRPr>
            </a:lvl7pPr>
            <a:lvl8pPr marL="2410990" indent="-160732" algn="l" defTabSz="321465" rtl="0" eaLnBrk="1" latinLnBrk="0" hangingPunct="1">
              <a:spcBef>
                <a:spcPct val="20000"/>
              </a:spcBef>
              <a:buFont typeface="Arial"/>
              <a:buChar char="•"/>
              <a:defRPr sz="1407" kern="1200">
                <a:solidFill>
                  <a:schemeClr val="tx1"/>
                </a:solidFill>
                <a:latin typeface="+mn-lt"/>
                <a:ea typeface="+mn-ea"/>
                <a:cs typeface="+mn-cs"/>
              </a:defRPr>
            </a:lvl8pPr>
            <a:lvl9pPr marL="2732456" indent="-160732" algn="l" defTabSz="321465" rtl="0" eaLnBrk="1" latinLnBrk="0" hangingPunct="1">
              <a:spcBef>
                <a:spcPct val="20000"/>
              </a:spcBef>
              <a:buFont typeface="Arial"/>
              <a:buChar char="•"/>
              <a:defRPr sz="1407" kern="1200">
                <a:solidFill>
                  <a:schemeClr val="tx1"/>
                </a:solidFill>
                <a:latin typeface="+mn-lt"/>
                <a:ea typeface="+mn-ea"/>
                <a:cs typeface="+mn-cs"/>
              </a:defRPr>
            </a:lvl9pPr>
          </a:lstStyle>
          <a:p>
            <a:pPr marL="0" marR="0" lvl="0" indent="0" algn="ctr" defTabSz="321465" rtl="0" eaLnBrk="1" fontAlgn="auto" latinLnBrk="0" hangingPunct="1">
              <a:lnSpc>
                <a:spcPct val="100000"/>
              </a:lnSpc>
              <a:spcBef>
                <a:spcPct val="20000"/>
              </a:spcBef>
              <a:spcAft>
                <a:spcPts val="0"/>
              </a:spcAft>
              <a:buClrTx/>
              <a:buSzTx/>
              <a:buFont typeface="Arial"/>
              <a:buNone/>
              <a:tabLst/>
              <a:defRPr/>
            </a:pPr>
            <a:r>
              <a:rPr kumimoji="0" lang="fr-FR" sz="2320" b="0" i="0" u="none" strike="noStrike" kern="1200" cap="none" spc="0" normalizeH="0" baseline="0" noProof="0" dirty="0">
                <a:ln>
                  <a:noFill/>
                </a:ln>
                <a:solidFill>
                  <a:srgbClr val="FFFFFF"/>
                </a:solidFill>
                <a:effectLst/>
                <a:uLnTx/>
                <a:uFillTx/>
                <a:latin typeface="Helvetica" panose="020B0500000000000000" pitchFamily="34" charset="0"/>
                <a:cs typeface="Helvetica" panose="020B0500000000000000" pitchFamily="34" charset="0"/>
                <a:sym typeface="Ubuntu Regular"/>
              </a:rPr>
              <a:t>COMPRENDRE LES USAGES :</a:t>
            </a:r>
          </a:p>
        </p:txBody>
      </p:sp>
    </p:spTree>
    <p:extLst>
      <p:ext uri="{BB962C8B-B14F-4D97-AF65-F5344CB8AC3E}">
        <p14:creationId xmlns:p14="http://schemas.microsoft.com/office/powerpoint/2010/main" val="1068241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669728" y="3144415"/>
            <a:ext cx="7804547" cy="3097435"/>
          </a:xfrm>
        </p:spPr>
        <p:txBody>
          <a:bodyPr/>
          <a:lstStyle/>
          <a:p>
            <a:pPr marL="0" indent="0" algn="ctr">
              <a:buNone/>
            </a:pPr>
            <a:endParaRPr lang="fr-FR" dirty="0">
              <a:solidFill>
                <a:schemeClr val="bg1"/>
              </a:solidFill>
            </a:endParaRPr>
          </a:p>
          <a:p>
            <a:pPr marL="0" indent="0" algn="ctr">
              <a:buNone/>
            </a:pPr>
            <a:endParaRPr lang="fr-FR" dirty="0">
              <a:solidFill>
                <a:schemeClr val="bg1"/>
              </a:solidFill>
            </a:endParaRPr>
          </a:p>
          <a:p>
            <a:pPr marL="0" indent="0" algn="ctr">
              <a:buNone/>
            </a:pPr>
            <a:r>
              <a:rPr lang="fr-FR" dirty="0">
                <a:solidFill>
                  <a:schemeClr val="bg1"/>
                </a:solidFill>
              </a:rPr>
              <a:t>EUROPE ET FRANCE</a:t>
            </a:r>
          </a:p>
          <a:p>
            <a:endParaRPr lang="fr-FR" dirty="0"/>
          </a:p>
        </p:txBody>
      </p:sp>
    </p:spTree>
    <p:extLst>
      <p:ext uri="{BB962C8B-B14F-4D97-AF65-F5344CB8AC3E}">
        <p14:creationId xmlns:p14="http://schemas.microsoft.com/office/powerpoint/2010/main" val="448053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 y="458204"/>
            <a:ext cx="8613319" cy="980113"/>
          </a:xfrm>
          <a:blipFill>
            <a:blip r:embed="rId2"/>
            <a:stretch>
              <a:fillRect/>
            </a:stretch>
          </a:blipFill>
        </p:spPr>
        <p:txBody>
          <a:bodyPr wrap="square" lIns="288000" tIns="108000" rIns="432000" bIns="108000">
            <a:spAutoFit/>
          </a:bodyPr>
          <a:lstStyle/>
          <a:p>
            <a:r>
              <a:rPr lang="fr-FR" dirty="0"/>
              <a:t>UN IMPACT QUANTITATIF sur les ressources</a:t>
            </a:r>
          </a:p>
          <a:p>
            <a:r>
              <a:rPr lang="fr-FR" dirty="0"/>
              <a:t>COMPRENDRE LES USAGES :</a:t>
            </a:r>
          </a:p>
        </p:txBody>
      </p:sp>
      <p:pic>
        <p:nvPicPr>
          <p:cNvPr id="6" name="Image 5"/>
          <p:cNvPicPr>
            <a:picLocks noChangeAspect="1"/>
          </p:cNvPicPr>
          <p:nvPr/>
        </p:nvPicPr>
        <p:blipFill>
          <a:blip r:embed="rId3"/>
          <a:stretch>
            <a:fillRect/>
          </a:stretch>
        </p:blipFill>
        <p:spPr>
          <a:xfrm>
            <a:off x="852697" y="1907645"/>
            <a:ext cx="4024103" cy="3835289"/>
          </a:xfrm>
          <a:prstGeom prst="rect">
            <a:avLst/>
          </a:prstGeom>
        </p:spPr>
      </p:pic>
      <p:sp>
        <p:nvSpPr>
          <p:cNvPr id="2" name="ZoneTexte 1"/>
          <p:cNvSpPr txBox="1"/>
          <p:nvPr/>
        </p:nvSpPr>
        <p:spPr>
          <a:xfrm>
            <a:off x="5620917" y="1443841"/>
            <a:ext cx="287382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LA CONSOMMATION DE L’EAU EST LA NOTION ESSENTIELLE FACE AU CHANGEMENT CLIMATIQUE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Calibri"/>
                <a:ea typeface="+mn-ea"/>
                <a:cs typeface="+mn-cs"/>
              </a:rPr>
              <a:t>C’EST L’UNE DES TENSIONS DE LA BATAILLE « QUANTITATIVE » DE L’EAU</a:t>
            </a:r>
          </a:p>
        </p:txBody>
      </p:sp>
    </p:spTree>
    <p:extLst>
      <p:ext uri="{BB962C8B-B14F-4D97-AF65-F5344CB8AC3E}">
        <p14:creationId xmlns:p14="http://schemas.microsoft.com/office/powerpoint/2010/main" val="646193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endParaRPr lang="fr-FR"/>
          </a:p>
        </p:txBody>
      </p:sp>
      <p:sp>
        <p:nvSpPr>
          <p:cNvPr id="3" name="Espace réservé du texte 2"/>
          <p:cNvSpPr>
            <a:spLocks noGrp="1"/>
          </p:cNvSpPr>
          <p:nvPr>
            <p:ph type="body" sz="quarter" idx="10"/>
          </p:nvPr>
        </p:nvSpPr>
        <p:spPr>
          <a:xfrm>
            <a:off x="1" y="458204"/>
            <a:ext cx="7038193" cy="564486"/>
          </a:xfrm>
        </p:spPr>
        <p:txBody>
          <a:bodyPr/>
          <a:lstStyle/>
          <a:p>
            <a:r>
              <a:rPr lang="fr-FR" dirty="0"/>
              <a:t>Les </a:t>
            </a:r>
            <a:r>
              <a:rPr lang="fr-FR" dirty="0" err="1"/>
              <a:t>prélévements</a:t>
            </a:r>
            <a:r>
              <a:rPr lang="fr-FR" dirty="0"/>
              <a:t> en </a:t>
            </a:r>
            <a:r>
              <a:rPr lang="fr-FR" dirty="0" err="1"/>
              <a:t>europe</a:t>
            </a:r>
            <a:r>
              <a:rPr lang="fr-FR" dirty="0"/>
              <a:t> </a:t>
            </a:r>
          </a:p>
        </p:txBody>
      </p:sp>
      <p:pic>
        <p:nvPicPr>
          <p:cNvPr id="4" name="Image 3"/>
          <p:cNvPicPr>
            <a:picLocks noChangeAspect="1"/>
          </p:cNvPicPr>
          <p:nvPr/>
        </p:nvPicPr>
        <p:blipFill>
          <a:blip r:embed="rId2"/>
          <a:stretch>
            <a:fillRect/>
          </a:stretch>
        </p:blipFill>
        <p:spPr>
          <a:xfrm>
            <a:off x="1" y="1111064"/>
            <a:ext cx="7994395" cy="5427388"/>
          </a:xfrm>
          <a:prstGeom prst="rect">
            <a:avLst/>
          </a:prstGeom>
        </p:spPr>
      </p:pic>
      <p:cxnSp>
        <p:nvCxnSpPr>
          <p:cNvPr id="6" name="Connecteur droit avec flèche 5">
            <a:extLst>
              <a:ext uri="{FF2B5EF4-FFF2-40B4-BE49-F238E27FC236}">
                <a16:creationId xmlns:a16="http://schemas.microsoft.com/office/drawing/2014/main" id="{C6BC9FF3-978B-49E3-B80C-FB38F6F2DA4A}"/>
              </a:ext>
            </a:extLst>
          </p:cNvPr>
          <p:cNvCxnSpPr/>
          <p:nvPr/>
        </p:nvCxnSpPr>
        <p:spPr>
          <a:xfrm flipV="1">
            <a:off x="2155371" y="5159829"/>
            <a:ext cx="5698672" cy="244928"/>
          </a:xfrm>
          <a:prstGeom prst="straightConnector1">
            <a:avLst/>
          </a:prstGeom>
          <a:ln w="66675">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7" name="Connecteur droit avec flèche 6">
            <a:extLst>
              <a:ext uri="{FF2B5EF4-FFF2-40B4-BE49-F238E27FC236}">
                <a16:creationId xmlns:a16="http://schemas.microsoft.com/office/drawing/2014/main" id="{1CF099F5-4CC0-4B5C-BE88-0C348401A6EC}"/>
              </a:ext>
            </a:extLst>
          </p:cNvPr>
          <p:cNvCxnSpPr>
            <a:cxnSpLocks/>
          </p:cNvCxnSpPr>
          <p:nvPr/>
        </p:nvCxnSpPr>
        <p:spPr>
          <a:xfrm>
            <a:off x="1147862" y="1943100"/>
            <a:ext cx="6706181" cy="1241902"/>
          </a:xfrm>
          <a:prstGeom prst="straightConnector1">
            <a:avLst/>
          </a:prstGeom>
          <a:ln w="666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Connecteur droit avec flèche 8">
            <a:extLst>
              <a:ext uri="{FF2B5EF4-FFF2-40B4-BE49-F238E27FC236}">
                <a16:creationId xmlns:a16="http://schemas.microsoft.com/office/drawing/2014/main" id="{544D49AD-D11F-44E3-A30D-C743E1587D39}"/>
              </a:ext>
            </a:extLst>
          </p:cNvPr>
          <p:cNvCxnSpPr>
            <a:cxnSpLocks/>
          </p:cNvCxnSpPr>
          <p:nvPr/>
        </p:nvCxnSpPr>
        <p:spPr>
          <a:xfrm>
            <a:off x="1288215" y="3118524"/>
            <a:ext cx="6565828" cy="566658"/>
          </a:xfrm>
          <a:prstGeom prst="straightConnector1">
            <a:avLst/>
          </a:prstGeom>
          <a:ln w="66675">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a:extLst>
              <a:ext uri="{FF2B5EF4-FFF2-40B4-BE49-F238E27FC236}">
                <a16:creationId xmlns:a16="http://schemas.microsoft.com/office/drawing/2014/main" id="{42892523-8F57-4D5B-AB47-F76509529160}"/>
              </a:ext>
            </a:extLst>
          </p:cNvPr>
          <p:cNvCxnSpPr>
            <a:cxnSpLocks/>
          </p:cNvCxnSpPr>
          <p:nvPr/>
        </p:nvCxnSpPr>
        <p:spPr>
          <a:xfrm>
            <a:off x="1573965" y="4111438"/>
            <a:ext cx="6280078" cy="614709"/>
          </a:xfrm>
          <a:prstGeom prst="straightConnector1">
            <a:avLst/>
          </a:prstGeom>
          <a:ln w="66675">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00BD8AD5-1780-4486-843A-31D55F79E51F}"/>
              </a:ext>
            </a:extLst>
          </p:cNvPr>
          <p:cNvCxnSpPr>
            <a:cxnSpLocks/>
          </p:cNvCxnSpPr>
          <p:nvPr/>
        </p:nvCxnSpPr>
        <p:spPr>
          <a:xfrm>
            <a:off x="1954258" y="4145279"/>
            <a:ext cx="5899785" cy="120771"/>
          </a:xfrm>
          <a:prstGeom prst="straightConnector1">
            <a:avLst/>
          </a:prstGeom>
          <a:ln w="66675">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ZoneTexte 15">
            <a:extLst>
              <a:ext uri="{FF2B5EF4-FFF2-40B4-BE49-F238E27FC236}">
                <a16:creationId xmlns:a16="http://schemas.microsoft.com/office/drawing/2014/main" id="{40959226-2678-4F7B-911B-7F5FC77960D6}"/>
              </a:ext>
            </a:extLst>
          </p:cNvPr>
          <p:cNvSpPr txBox="1"/>
          <p:nvPr/>
        </p:nvSpPr>
        <p:spPr>
          <a:xfrm>
            <a:off x="4500952" y="1977859"/>
            <a:ext cx="28270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C000"/>
                </a:solidFill>
                <a:effectLst/>
                <a:uLnTx/>
                <a:uFillTx/>
                <a:latin typeface="Calibri"/>
                <a:ea typeface="+mn-ea"/>
                <a:cs typeface="+mn-cs"/>
              </a:rPr>
              <a:t>ELECTRICITE (REFROIDISSEMENT)</a:t>
            </a:r>
          </a:p>
        </p:txBody>
      </p:sp>
      <p:sp>
        <p:nvSpPr>
          <p:cNvPr id="17" name="ZoneTexte 16">
            <a:extLst>
              <a:ext uri="{FF2B5EF4-FFF2-40B4-BE49-F238E27FC236}">
                <a16:creationId xmlns:a16="http://schemas.microsoft.com/office/drawing/2014/main" id="{CB4ACD67-4EC5-4F38-BB9D-6FEC0DF2D5BC}"/>
              </a:ext>
            </a:extLst>
          </p:cNvPr>
          <p:cNvSpPr txBox="1"/>
          <p:nvPr/>
        </p:nvSpPr>
        <p:spPr>
          <a:xfrm>
            <a:off x="4303922" y="2968229"/>
            <a:ext cx="28270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2D050"/>
                </a:solidFill>
                <a:effectLst/>
                <a:uLnTx/>
                <a:uFillTx/>
                <a:latin typeface="Calibri"/>
                <a:ea typeface="+mn-ea"/>
                <a:cs typeface="+mn-cs"/>
              </a:rPr>
              <a:t>AGRICULTURE</a:t>
            </a:r>
          </a:p>
        </p:txBody>
      </p:sp>
      <p:sp>
        <p:nvSpPr>
          <p:cNvPr id="18" name="ZoneTexte 17">
            <a:extLst>
              <a:ext uri="{FF2B5EF4-FFF2-40B4-BE49-F238E27FC236}">
                <a16:creationId xmlns:a16="http://schemas.microsoft.com/office/drawing/2014/main" id="{81E07292-2E38-4DA2-A80C-F4B36B83DDA4}"/>
              </a:ext>
            </a:extLst>
          </p:cNvPr>
          <p:cNvSpPr txBox="1"/>
          <p:nvPr/>
        </p:nvSpPr>
        <p:spPr>
          <a:xfrm>
            <a:off x="4743015" y="3848678"/>
            <a:ext cx="28270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AEP</a:t>
            </a:r>
          </a:p>
        </p:txBody>
      </p:sp>
      <p:sp>
        <p:nvSpPr>
          <p:cNvPr id="19" name="ZoneTexte 18">
            <a:extLst>
              <a:ext uri="{FF2B5EF4-FFF2-40B4-BE49-F238E27FC236}">
                <a16:creationId xmlns:a16="http://schemas.microsoft.com/office/drawing/2014/main" id="{A3B4140D-1F9E-4E3E-9DAC-F0E738CCEA50}"/>
              </a:ext>
            </a:extLst>
          </p:cNvPr>
          <p:cNvSpPr txBox="1"/>
          <p:nvPr/>
        </p:nvSpPr>
        <p:spPr>
          <a:xfrm>
            <a:off x="2155371" y="4242238"/>
            <a:ext cx="11974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79646">
                    <a:lumMod val="50000"/>
                  </a:srgbClr>
                </a:solidFill>
                <a:effectLst/>
                <a:uLnTx/>
                <a:uFillTx/>
                <a:latin typeface="Calibri"/>
                <a:ea typeface="+mn-ea"/>
                <a:cs typeface="+mn-cs"/>
              </a:rPr>
              <a:t>PROCEDES INDUS</a:t>
            </a:r>
          </a:p>
        </p:txBody>
      </p:sp>
      <p:sp>
        <p:nvSpPr>
          <p:cNvPr id="20" name="ZoneTexte 19">
            <a:extLst>
              <a:ext uri="{FF2B5EF4-FFF2-40B4-BE49-F238E27FC236}">
                <a16:creationId xmlns:a16="http://schemas.microsoft.com/office/drawing/2014/main" id="{5C0AF28F-C76D-44DE-8109-B2662E922F43}"/>
              </a:ext>
            </a:extLst>
          </p:cNvPr>
          <p:cNvSpPr txBox="1"/>
          <p:nvPr/>
        </p:nvSpPr>
        <p:spPr>
          <a:xfrm>
            <a:off x="2155371" y="4916298"/>
            <a:ext cx="16662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B0F0"/>
                </a:solidFill>
                <a:effectLst/>
                <a:uLnTx/>
                <a:uFillTx/>
                <a:latin typeface="Calibri"/>
                <a:ea typeface="+mn-ea"/>
                <a:cs typeface="+mn-cs"/>
              </a:rPr>
              <a:t>REFROIDISSEMENT INDUS</a:t>
            </a:r>
          </a:p>
        </p:txBody>
      </p:sp>
    </p:spTree>
    <p:extLst>
      <p:ext uri="{BB962C8B-B14F-4D97-AF65-F5344CB8AC3E}">
        <p14:creationId xmlns:p14="http://schemas.microsoft.com/office/powerpoint/2010/main" val="2551224920"/>
      </p:ext>
    </p:extLst>
  </p:cSld>
  <p:clrMapOvr>
    <a:masterClrMapping/>
  </p:clrMapOvr>
</p:sld>
</file>

<file path=ppt/theme/theme1.xml><?xml version="1.0" encoding="utf-8"?>
<a:theme xmlns:a="http://schemas.openxmlformats.org/drawingml/2006/main" name="OiEau 2020">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iEau 2020" id="{B92F6456-92C6-404B-ABF2-DFEC23820D3D}" vid="{DB034BB9-9F2C-45C9-AD36-B9F72AF3940E}"/>
    </a:ext>
  </a:extLst>
</a:theme>
</file>

<file path=ppt/theme/theme2.xml><?xml version="1.0" encoding="utf-8"?>
<a:theme xmlns:a="http://schemas.openxmlformats.org/drawingml/2006/main" name="8_Masque Foncé">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asque principal OiEau Blanc">
  <a:themeElements>
    <a:clrScheme name="OiEau">
      <a:dk1>
        <a:srgbClr val="000000"/>
      </a:dk1>
      <a:lt1>
        <a:srgbClr val="FFFFFF"/>
      </a:lt1>
      <a:dk2>
        <a:srgbClr val="A7A7A7"/>
      </a:dk2>
      <a:lt2>
        <a:srgbClr val="535353"/>
      </a:lt2>
      <a:accent1>
        <a:srgbClr val="0E5FAC"/>
      </a:accent1>
      <a:accent2>
        <a:srgbClr val="00B3D4"/>
      </a:accent2>
      <a:accent3>
        <a:srgbClr val="2D375A"/>
      </a:accent3>
      <a:accent4>
        <a:srgbClr val="99C77F"/>
      </a:accent4>
      <a:accent5>
        <a:srgbClr val="008E85"/>
      </a:accent5>
      <a:accent6>
        <a:srgbClr val="4CAB7D"/>
      </a:accent6>
      <a:hlink>
        <a:srgbClr val="0000FF"/>
      </a:hlink>
      <a:folHlink>
        <a:srgbClr val="FF00FF"/>
      </a:folHlink>
    </a:clrScheme>
    <a:fontScheme name="Masque OIEau">
      <a:majorFont>
        <a:latin typeface="Helvetica Neue"/>
        <a:ea typeface="Helvetica Neue"/>
        <a:cs typeface="Helvetica Neue"/>
      </a:majorFont>
      <a:minorFont>
        <a:latin typeface="Helvetica"/>
        <a:ea typeface="Helvetica"/>
        <a:cs typeface="Helvetica"/>
      </a:minorFont>
    </a:fontScheme>
    <a:fmtScheme name="Masque OI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0_Masque Foncé">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1_Masque Foncé">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2_Masque Foncé">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OiEau 2020</Template>
  <TotalTime>45782</TotalTime>
  <Words>2164</Words>
  <Application>Microsoft Office PowerPoint</Application>
  <PresentationFormat>Affichage à l'écran (4:3)</PresentationFormat>
  <Paragraphs>426</Paragraphs>
  <Slides>54</Slides>
  <Notes>7</Notes>
  <HiddenSlides>0</HiddenSlides>
  <MMClips>0</MMClips>
  <ScaleCrop>false</ScaleCrop>
  <HeadingPairs>
    <vt:vector size="6" baseType="variant">
      <vt:variant>
        <vt:lpstr>Polices utilisées</vt:lpstr>
      </vt:variant>
      <vt:variant>
        <vt:i4>23</vt:i4>
      </vt:variant>
      <vt:variant>
        <vt:lpstr>Thème</vt:lpstr>
      </vt:variant>
      <vt:variant>
        <vt:i4>6</vt:i4>
      </vt:variant>
      <vt:variant>
        <vt:lpstr>Titres des diapositives</vt:lpstr>
      </vt:variant>
      <vt:variant>
        <vt:i4>54</vt:i4>
      </vt:variant>
    </vt:vector>
  </HeadingPairs>
  <TitlesOfParts>
    <vt:vector size="83" baseType="lpstr">
      <vt:lpstr>Arial</vt:lpstr>
      <vt:lpstr>Arial Narrow</vt:lpstr>
      <vt:lpstr>Arial Rounded MT Bold</vt:lpstr>
      <vt:lpstr>Calibri</vt:lpstr>
      <vt:lpstr>Calibri Light</vt:lpstr>
      <vt:lpstr>Century Gothic</vt:lpstr>
      <vt:lpstr>Courier New</vt:lpstr>
      <vt:lpstr>Helvetica</vt:lpstr>
      <vt:lpstr>Helvetica Neue</vt:lpstr>
      <vt:lpstr>Sans</vt:lpstr>
      <vt:lpstr>Sans Condensed</vt:lpstr>
      <vt:lpstr>Times</vt:lpstr>
      <vt:lpstr>Times New Roman</vt:lpstr>
      <vt:lpstr>Trebuchet MS</vt:lpstr>
      <vt:lpstr>Ubuntu</vt:lpstr>
      <vt:lpstr>Ubuntu bold</vt:lpstr>
      <vt:lpstr>Ubuntu bold</vt:lpstr>
      <vt:lpstr>Ubuntu Light</vt:lpstr>
      <vt:lpstr>Ubuntu Medium</vt:lpstr>
      <vt:lpstr>Ubuntu Regular</vt:lpstr>
      <vt:lpstr>Ubuntu-Light</vt:lpstr>
      <vt:lpstr>Ubuntu-Medium</vt:lpstr>
      <vt:lpstr>Wingdings</vt:lpstr>
      <vt:lpstr>OiEau 2020</vt:lpstr>
      <vt:lpstr>8_Masque Foncé</vt:lpstr>
      <vt:lpstr>Masque principal OiEau Blanc</vt:lpstr>
      <vt:lpstr>10_Masque Foncé</vt:lpstr>
      <vt:lpstr>11_Masque Foncé</vt:lpstr>
      <vt:lpstr>12_Masque Foncé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Indicateur de stress hydrique</vt:lpstr>
      <vt:lpstr>Présentation PowerPoint</vt:lpstr>
      <vt:lpstr>eutrophisation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Mesure hydromorphologiques</vt:lpstr>
      <vt:lpstr>Présentation PowerPoint</vt:lpstr>
      <vt:lpstr>Présentation PowerPoint</vt:lpstr>
      <vt:lpstr>SFN et MNRE : « train de mesures: une nécessaire approche territoriale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myl</dc:creator>
  <cp:lastModifiedBy>Marc yvan Laroye</cp:lastModifiedBy>
  <cp:revision>855</cp:revision>
  <dcterms:created xsi:type="dcterms:W3CDTF">2020-06-01T15:17:10Z</dcterms:created>
  <dcterms:modified xsi:type="dcterms:W3CDTF">2025-04-05T06:46:16Z</dcterms:modified>
</cp:coreProperties>
</file>